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3"/>
  </p:notesMasterIdLst>
  <p:sldIdLst>
    <p:sldId id="277" r:id="rId2"/>
    <p:sldId id="258" r:id="rId3"/>
    <p:sldId id="278" r:id="rId4"/>
    <p:sldId id="306" r:id="rId5"/>
    <p:sldId id="260" r:id="rId6"/>
    <p:sldId id="261" r:id="rId7"/>
    <p:sldId id="297" r:id="rId8"/>
    <p:sldId id="263" r:id="rId9"/>
    <p:sldId id="264" r:id="rId10"/>
    <p:sldId id="265" r:id="rId11"/>
    <p:sldId id="305" r:id="rId12"/>
    <p:sldId id="296" r:id="rId13"/>
    <p:sldId id="295" r:id="rId14"/>
    <p:sldId id="280" r:id="rId15"/>
    <p:sldId id="270" r:id="rId16"/>
    <p:sldId id="303" r:id="rId17"/>
    <p:sldId id="272" r:id="rId18"/>
    <p:sldId id="282" r:id="rId19"/>
    <p:sldId id="274" r:id="rId20"/>
    <p:sldId id="304"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 id="258"/>
          </p14:sldIdLst>
        </p14:section>
        <p14:section name="Author Your Presentation" id="{16378913-E5ED-4281-BAF5-F1F938CB0BED}">
          <p14:sldIdLst>
            <p14:sldId id="278"/>
            <p14:sldId id="306"/>
            <p14:sldId id="260"/>
            <p14:sldId id="261"/>
            <p14:sldId id="297"/>
          </p14:sldIdLst>
        </p14:section>
        <p14:section name="Enrich Your Presentation" id="{E2D565D1-BA5E-44E6-A40E-50A644912248}">
          <p14:sldIdLst>
            <p14:sldId id="263"/>
            <p14:sldId id="264"/>
            <p14:sldId id="265"/>
            <p14:sldId id="305"/>
            <p14:sldId id="296"/>
            <p14:sldId id="295"/>
            <p14:sldId id="280"/>
          </p14:sldIdLst>
        </p14:section>
        <p14:section name="Deliver Your Presentation" id="{71D59651-8EFA-4415-9623-98B4C4A8699C}">
          <p14:sldIdLst>
            <p14:sldId id="270"/>
            <p14:sldId id="303"/>
            <p14:sldId id="272"/>
            <p14:sldId id="282"/>
          </p14:sldIdLst>
        </p14:section>
        <p14:section name="There's More!" id="{2E16B512-814A-4DC1-A986-25475E10E0EF}">
          <p14:sldIdLst>
            <p14:sldId id="274"/>
            <p14:sldId id="304"/>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62" autoAdjust="0"/>
    <p:restoredTop sz="89825" autoAdjust="0"/>
  </p:normalViewPr>
  <p:slideViewPr>
    <p:cSldViewPr>
      <p:cViewPr>
        <p:scale>
          <a:sx n="65" d="100"/>
          <a:sy n="65" d="100"/>
        </p:scale>
        <p:origin x="-1620" y="-126"/>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9/9/2014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61977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a:t>
            </a:r>
            <a:r>
              <a:rPr lang="en-US" dirty="0" smtClean="0"/>
              <a:t>presentation demonstrates the new capabilities of PowerPoint and it is best viewed in Slide Show. These slides are designed to give you great ideas for the presentations you’ll create in PowerPoint 2010!</a:t>
            </a:r>
          </a:p>
          <a:p>
            <a:endParaRPr lang="en-US" dirty="0" smtClean="0"/>
          </a:p>
          <a:p>
            <a:r>
              <a:rPr lang="en-US" dirty="0" smtClean="0"/>
              <a:t>For more sample templates, click the File tab, and then on the New tab, click Sample Templates.</a:t>
            </a:r>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11</a:t>
            </a:fld>
            <a:endParaRPr lang="en-US" dirty="0">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12</a:t>
            </a:fld>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15</a:t>
            </a:fld>
            <a:endParaRPr lang="en-US" dirty="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17</a:t>
            </a:fld>
            <a:endParaRPr 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18</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19</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20</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21</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6</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9</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10</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9/9/2014</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9/9/2014</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9/9/2014</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9/9/2014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9/9/2014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9/9/2014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9/9/2014</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9/9/2014</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9/9/2014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9/9/2014</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9/9/2014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9/9/2014</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9/9/2014</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9/9/2014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notesSlide" Target="../notesSlides/notesSlide9.xml"/><Relationship Id="rId7" Type="http://schemas.openxmlformats.org/officeDocument/2006/relationships/image" Target="../media/image30.jp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4.xml"/><Relationship Id="rId7" Type="http://schemas.openxmlformats.org/officeDocument/2006/relationships/image" Target="../media/image3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2.png"/><Relationship Id="rId5" Type="http://schemas.openxmlformats.org/officeDocument/2006/relationships/image" Target="../media/image9.jpe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video" Target="../media/media1.wmv"/><Relationship Id="rId7" Type="http://schemas.openxmlformats.org/officeDocument/2006/relationships/image" Target="../media/image35.png"/><Relationship Id="rId2" Type="http://schemas.microsoft.com/office/2007/relationships/media" Target="../media/media1.wmv"/><Relationship Id="rId1" Type="http://schemas.openxmlformats.org/officeDocument/2006/relationships/tags" Target="../tags/tag6.xml"/><Relationship Id="rId6" Type="http://schemas.openxmlformats.org/officeDocument/2006/relationships/image" Target="../media/image10.jpeg"/><Relationship Id="rId5" Type="http://schemas.openxmlformats.org/officeDocument/2006/relationships/notesSlide" Target="../notesSlides/notesSlide11.xml"/><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11.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gif"/><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49.png"/><Relationship Id="rId5" Type="http://schemas.openxmlformats.org/officeDocument/2006/relationships/image" Target="../media/image48.gif"/><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20.xml"/><Relationship Id="rId7" Type="http://schemas.openxmlformats.org/officeDocument/2006/relationships/image" Target="../media/image5.jpeg"/><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Ask Anything!</a:t>
            </a:r>
          </a:p>
        </p:txBody>
      </p:sp>
      <p:sp>
        <p:nvSpPr>
          <p:cNvPr id="5" name="Title 4"/>
          <p:cNvSpPr>
            <a:spLocks noGrp="1"/>
          </p:cNvSpPr>
          <p:nvPr>
            <p:ph type="title"/>
          </p:nvPr>
        </p:nvSpPr>
        <p:spPr>
          <a:xfrm>
            <a:off x="228600" y="3048000"/>
            <a:ext cx="7239000" cy="1828800"/>
          </a:xfrm>
        </p:spPr>
        <p:txBody>
          <a:bodyPr>
            <a:normAutofit/>
          </a:bodyPr>
          <a:lstStyle/>
          <a:p>
            <a:pPr algn="l"/>
            <a:r>
              <a:rPr lang="en-US" sz="2400" b="0" dirty="0">
                <a:solidFill>
                  <a:srgbClr val="7BCF27"/>
                </a:solidFill>
                <a:latin typeface="Calibri" pitchFamily="34" charset="0"/>
              </a:rPr>
              <a:t>introducing</a:t>
            </a:r>
            <a:r>
              <a:rPr lang="en-US" sz="2400" b="0" dirty="0">
                <a:solidFill>
                  <a:srgbClr val="262626"/>
                </a:solidFill>
              </a:rPr>
              <a:t/>
            </a:r>
            <a:br>
              <a:rPr lang="en-US" sz="2400" b="0" dirty="0">
                <a:solidFill>
                  <a:srgbClr val="262626"/>
                </a:solidFill>
              </a:rPr>
            </a:br>
            <a:r>
              <a:rPr lang="en-US" sz="5600" b="0" dirty="0" err="1" smtClean="0">
                <a:solidFill>
                  <a:prstClr val="white"/>
                </a:solidFill>
              </a:rPr>
              <a:t>vinniQ</a:t>
            </a:r>
            <a:r>
              <a:rPr lang="en-US" sz="5600" b="0" dirty="0" smtClean="0">
                <a:solidFill>
                  <a:prstClr val="white"/>
                </a:solidFill>
              </a:rPr>
              <a:t>/</a:t>
            </a:r>
            <a:r>
              <a:rPr lang="en-US" sz="5600" b="0" dirty="0" err="1">
                <a:solidFill>
                  <a:prstClr val="white"/>
                </a:solidFill>
              </a:rPr>
              <a:t>q</a:t>
            </a:r>
            <a:r>
              <a:rPr lang="en-US" sz="5600" b="0" dirty="0" err="1" smtClean="0">
                <a:solidFill>
                  <a:prstClr val="white"/>
                </a:solidFill>
              </a:rPr>
              <a:t>uickQ</a:t>
            </a:r>
            <a:endParaRPr lang="en-US" sz="5600" b="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5" cstate="screen"/>
          <a:stretch>
            <a:fillRect/>
          </a:stretch>
        </p:blipFill>
        <p:spPr>
          <a:xfrm>
            <a:off x="546394" y="1205500"/>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sp>
        <p:nvSpPr>
          <p:cNvPr id="22" name="TextBox 21"/>
          <p:cNvSpPr txBox="1"/>
          <p:nvPr/>
        </p:nvSpPr>
        <p:spPr>
          <a:xfrm>
            <a:off x="546394" y="5867400"/>
            <a:ext cx="8126784" cy="999530"/>
          </a:xfrm>
          <a:prstGeom prst="rect">
            <a:avLst/>
          </a:prstGeom>
          <a:noFill/>
        </p:spPr>
        <p:txBody>
          <a:bodyPr wrap="square" rtlCol="0" anchor="t">
            <a:normAutofit/>
          </a:bodyPr>
          <a:lstStyle/>
          <a:p>
            <a:pPr algn="ctr"/>
            <a:r>
              <a:rPr lang="en-US" b="1" dirty="0" smtClean="0">
                <a:solidFill>
                  <a:prstClr val="black">
                    <a:lumMod val="85000"/>
                    <a:lumOff val="15000"/>
                  </a:prstClr>
                </a:solidFill>
              </a:rPr>
              <a:t>Picture Color</a:t>
            </a:r>
            <a:r>
              <a:rPr lang="en-US" dirty="0" smtClean="0">
                <a:solidFill>
                  <a:prstClr val="black">
                    <a:lumMod val="85000"/>
                    <a:lumOff val="15000"/>
                  </a:prstClr>
                </a:solidFill>
              </a:rPr>
              <a:t>, </a:t>
            </a:r>
            <a:r>
              <a:rPr lang="en-US" b="1" dirty="0" smtClean="0">
                <a:solidFill>
                  <a:prstClr val="black">
                    <a:lumMod val="85000"/>
                    <a:lumOff val="15000"/>
                  </a:prstClr>
                </a:solidFill>
              </a:rPr>
              <a:t>Corrections</a:t>
            </a:r>
            <a:r>
              <a:rPr lang="en-US" dirty="0" smtClean="0">
                <a:solidFill>
                  <a:prstClr val="black">
                    <a:lumMod val="85000"/>
                    <a:lumOff val="15000"/>
                  </a:prstClr>
                </a:solidFill>
              </a:rPr>
              <a:t>, </a:t>
            </a:r>
            <a:r>
              <a:rPr lang="en-US" b="1" dirty="0" smtClean="0">
                <a:solidFill>
                  <a:prstClr val="black">
                    <a:lumMod val="85000"/>
                    <a:lumOff val="15000"/>
                  </a:prstClr>
                </a:solidFill>
              </a:rPr>
              <a:t>Artistic Effects</a:t>
            </a:r>
            <a:r>
              <a:rPr lang="en-US" dirty="0" smtClean="0">
                <a:solidFill>
                  <a:prstClr val="black">
                    <a:lumMod val="85000"/>
                    <a:lumOff val="15000"/>
                  </a:prstClr>
                </a:solidFill>
              </a:rPr>
              <a:t>, </a:t>
            </a:r>
          </a:p>
          <a:p>
            <a:pPr algn="ctr"/>
            <a:r>
              <a:rPr lang="en-US" dirty="0" smtClean="0">
                <a:solidFill>
                  <a:prstClr val="black">
                    <a:lumMod val="85000"/>
                    <a:lumOff val="15000"/>
                  </a:prstClr>
                </a:solidFill>
              </a:rPr>
              <a:t>and </a:t>
            </a:r>
            <a:r>
              <a:rPr lang="en-US" b="1" dirty="0" smtClean="0">
                <a:solidFill>
                  <a:prstClr val="black">
                    <a:lumMod val="85000"/>
                    <a:lumOff val="15000"/>
                  </a:prstClr>
                </a:solidFill>
              </a:rPr>
              <a:t>Background Removal </a:t>
            </a:r>
            <a:r>
              <a:rPr lang="en-US" dirty="0" smtClean="0">
                <a:solidFill>
                  <a:prstClr val="black">
                    <a:lumMod val="85000"/>
                    <a:lumOff val="15000"/>
                  </a:prstClr>
                </a:solidFill>
              </a:rPr>
              <a:t>allow you to customize images for your story </a:t>
            </a:r>
          </a:p>
          <a:p>
            <a:pPr algn="ctr"/>
            <a:endParaRPr lang="en-US" dirty="0">
              <a:solidFill>
                <a:prstClr val="black"/>
              </a:solidFill>
            </a:endParaRPr>
          </a:p>
        </p:txBody>
      </p:sp>
      <p:pic>
        <p:nvPicPr>
          <p:cNvPr id="32" name="Picture 31"/>
          <p:cNvPicPr>
            <a:picLocks noChangeAspect="1"/>
          </p:cNvPicPr>
          <p:nvPr/>
        </p:nvPicPr>
        <p:blipFill>
          <a:blip r:embed="rId5" cstate="screen">
            <a:lum bright="10000" contrast="30000"/>
          </a:blip>
          <a:stretch>
            <a:fillRect/>
          </a:stretch>
        </p:blipFill>
        <p:spPr>
          <a:xfrm>
            <a:off x="26799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5" name="Picture 34"/>
          <p:cNvPicPr>
            <a:picLocks noChangeAspect="1"/>
          </p:cNvPicPr>
          <p:nvPr/>
        </p:nvPicPr>
        <p:blipFill>
          <a:blip r:embed="rId5" cstate="screen">
            <a:lum bright="-20000"/>
          </a:blip>
          <a:stretch>
            <a:fillRect/>
          </a:stretch>
        </p:blipFill>
        <p:spPr>
          <a:xfrm>
            <a:off x="4813594" y="1210848"/>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9" name="Picture 38"/>
          <p:cNvPicPr>
            <a:picLocks noChangeAspect="1"/>
          </p:cNvPicPr>
          <p:nvPr/>
        </p:nvPicPr>
        <p:blipFill>
          <a:blip r:embed="rId6" cstate="screen">
            <a:duotone>
              <a:prstClr val="black"/>
              <a:schemeClr val="accent4">
                <a:tint val="45000"/>
                <a:satMod val="400000"/>
              </a:schemeClr>
            </a:duotone>
          </a:blip>
          <a:stretch>
            <a:fillRect/>
          </a:stretch>
        </p:blipFill>
        <p:spPr>
          <a:xfrm>
            <a:off x="69471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18" name="Picture 17"/>
          <p:cNvPicPr>
            <a:picLocks noChangeAspect="1"/>
          </p:cNvPicPr>
          <p:nvPr/>
        </p:nvPicPr>
        <p:blipFill rotWithShape="1">
          <a:blip r:embed="rId7" cstate="screen"/>
          <a:srcRect l="15024" r="44212" b="14210"/>
          <a:stretch/>
        </p:blipFill>
        <p:spPr>
          <a:xfrm>
            <a:off x="3988905" y="3852613"/>
            <a:ext cx="1019503" cy="1623848"/>
          </a:xfrm>
          <a:prstGeom prst="rect">
            <a:avLst/>
          </a:prstGeom>
          <a:effectLst>
            <a:reflection blurRad="6350" stA="50000" endA="300" endPos="55500" dir="5400000" sy="-100000" algn="bl" rotWithShape="0"/>
          </a:effectLst>
        </p:spPr>
      </p:pic>
      <p:pic>
        <p:nvPicPr>
          <p:cNvPr id="25" name="Picture 24"/>
          <p:cNvPicPr>
            <a:picLocks noChangeAspect="1"/>
          </p:cNvPicPr>
          <p:nvPr/>
        </p:nvPicPr>
        <p:blipFill>
          <a:blip r:embed="rId8" cstate="screen"/>
          <a:stretch>
            <a:fillRect/>
          </a:stretch>
        </p:blipFill>
        <p:spPr>
          <a:xfrm>
            <a:off x="6172200" y="3810000"/>
            <a:ext cx="2500978" cy="1892808"/>
          </a:xfrm>
          <a:prstGeom prst="rect">
            <a:avLst/>
          </a:prstGeom>
        </p:spPr>
      </p:pic>
      <p:pic>
        <p:nvPicPr>
          <p:cNvPr id="24" name="Picture 23"/>
          <p:cNvPicPr>
            <a:picLocks noChangeAspect="1"/>
          </p:cNvPicPr>
          <p:nvPr/>
        </p:nvPicPr>
        <p:blipFill rotWithShape="1">
          <a:blip r:embed="rId7" cstate="screen"/>
          <a:srcRect l="15024" r="44212" b="14210"/>
          <a:stretch/>
        </p:blipFill>
        <p:spPr>
          <a:xfrm>
            <a:off x="6543261" y="3810000"/>
            <a:ext cx="1019503" cy="1623848"/>
          </a:xfrm>
          <a:prstGeom prst="rect">
            <a:avLst/>
          </a:prstGeom>
          <a:effectLst/>
        </p:spPr>
      </p:pic>
      <p:sp>
        <p:nvSpPr>
          <p:cNvPr id="2" name="Title 1"/>
          <p:cNvSpPr>
            <a:spLocks noGrp="1"/>
          </p:cNvSpPr>
          <p:nvPr>
            <p:ph type="title"/>
          </p:nvPr>
        </p:nvSpPr>
        <p:spPr>
          <a:xfrm>
            <a:off x="-1" y="414867"/>
            <a:ext cx="9144001" cy="457200"/>
          </a:xfrm>
        </p:spPr>
        <p:txBody>
          <a:bodyPr>
            <a:noAutofit/>
          </a:bodyPr>
          <a:lstStyle/>
          <a:p>
            <a:r>
              <a:rPr lang="en-US" dirty="0">
                <a:solidFill>
                  <a:prstClr val="white"/>
                </a:solidFill>
              </a:rPr>
              <a:t> </a:t>
            </a:r>
            <a:r>
              <a:rPr lang="en-US" dirty="0" smtClean="0">
                <a:solidFill>
                  <a:prstClr val="white"/>
                </a:solidFill>
              </a:rPr>
              <a:t>    New </a:t>
            </a:r>
            <a:r>
              <a:rPr lang="en-US" b="0" dirty="0">
                <a:solidFill>
                  <a:prstClr val="white"/>
                </a:solidFill>
              </a:rPr>
              <a:t>Picture Effects</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2.59259E-6 L -0.27968 0.00394 " pathEditMode="relative" rAng="0" ptsTypes="AA">
                                      <p:cBhvr>
                                        <p:cTn id="6" dur="2000" fill="hold"/>
                                        <p:tgtEl>
                                          <p:spTgt spid="24"/>
                                        </p:tgtEl>
                                        <p:attrNameLst>
                                          <p:attrName>ppt_x</p:attrName>
                                          <p:attrName>ppt_y</p:attrName>
                                        </p:attrNameLst>
                                      </p:cBhvr>
                                      <p:rCtr x="-14000" y="2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txBox="1">
            <a:spLocks/>
          </p:cNvSpPr>
          <p:nvPr>
            <p:custDataLst>
              <p:tags r:id="rId1"/>
            </p:custDataLst>
          </p:nvPr>
        </p:nvSpPr>
        <p:spPr>
          <a:xfrm>
            <a:off x="381000" y="1219200"/>
            <a:ext cx="8001000" cy="457200"/>
          </a:xfrm>
          <a:prstGeom prst="rect">
            <a:avLst/>
          </a:prstGeom>
        </p:spPr>
        <p:txBody>
          <a:bodyPr>
            <a:normAutofit lnSpcReduction="10000"/>
          </a:bodyPr>
          <a:lstStyle>
            <a:extLst/>
          </a:lstStyle>
          <a:p>
            <a:pPr marL="342900" indent="-342900">
              <a:lnSpc>
                <a:spcPct val="114000"/>
              </a:lnSpc>
              <a:spcBef>
                <a:spcPct val="20000"/>
              </a:spcBef>
              <a:buFont typeface="Arial" pitchFamily="34" charset="0"/>
              <a:buNone/>
              <a:defRPr/>
            </a:pPr>
            <a:r>
              <a:rPr lang="en-US" sz="2200" dirty="0" smtClean="0">
                <a:solidFill>
                  <a:prstClr val="black">
                    <a:lumMod val="85000"/>
                    <a:lumOff val="15000"/>
                  </a:prstClr>
                </a:solidFill>
              </a:rPr>
              <a:t>Check out this animation:</a:t>
            </a:r>
          </a:p>
          <a:p>
            <a:pPr marL="342900" indent="-342900">
              <a:spcBef>
                <a:spcPct val="20000"/>
              </a:spcBef>
              <a:buFont typeface="Arial" pitchFamily="34" charset="0"/>
              <a:buChar char="•"/>
              <a:defRPr/>
            </a:pPr>
            <a:endParaRPr lang="en-US" sz="2200" dirty="0">
              <a:solidFill>
                <a:prstClr val="black"/>
              </a:solidFill>
            </a:endParaRPr>
          </a:p>
        </p:txBody>
      </p:sp>
      <p:sp>
        <p:nvSpPr>
          <p:cNvPr id="4" name="TextBox 3"/>
          <p:cNvSpPr txBox="1"/>
          <p:nvPr>
            <p:custDataLst>
              <p:tags r:id="rId2"/>
            </p:custDataLst>
          </p:nvPr>
        </p:nvSpPr>
        <p:spPr>
          <a:xfrm>
            <a:off x="381000" y="3276600"/>
            <a:ext cx="8001000" cy="769441"/>
          </a:xfrm>
          <a:prstGeom prst="rect">
            <a:avLst/>
          </a:prstGeom>
          <a:noFill/>
        </p:spPr>
        <p:txBody>
          <a:bodyPr wrap="square" rtlCol="0">
            <a:normAutofit/>
          </a:bodyPr>
          <a:lstStyle/>
          <a:p>
            <a:r>
              <a:rPr lang="en-US" sz="2200" dirty="0" smtClean="0">
                <a:solidFill>
                  <a:prstClr val="black">
                    <a:lumMod val="85000"/>
                    <a:lumOff val="15000"/>
                  </a:prstClr>
                </a:solidFill>
              </a:rPr>
              <a:t>With the </a:t>
            </a:r>
            <a:r>
              <a:rPr lang="en-US" sz="2200" b="1" dirty="0" smtClean="0">
                <a:solidFill>
                  <a:srgbClr val="7BCF27"/>
                </a:solidFill>
              </a:rPr>
              <a:t>Animation Painter</a:t>
            </a:r>
            <a:endParaRPr lang="en-US" sz="2200" dirty="0" smtClean="0">
              <a:solidFill>
                <a:prstClr val="black">
                  <a:lumMod val="85000"/>
                  <a:lumOff val="15000"/>
                </a:prstClr>
              </a:solidFill>
            </a:endParaRPr>
          </a:p>
          <a:p>
            <a:r>
              <a:rPr lang="en-US" sz="2200" dirty="0" smtClean="0">
                <a:solidFill>
                  <a:prstClr val="black">
                    <a:lumMod val="85000"/>
                    <a:lumOff val="15000"/>
                  </a:prstClr>
                </a:solidFill>
              </a:rPr>
              <a:t>you can re-create the same animation with one click</a:t>
            </a:r>
            <a:endParaRPr lang="en-US" sz="2200" dirty="0">
              <a:solidFill>
                <a:prstClr val="black">
                  <a:lumMod val="85000"/>
                  <a:lumOff val="15000"/>
                </a:prstClr>
              </a:solidFill>
            </a:endParaRPr>
          </a:p>
        </p:txBody>
      </p:sp>
      <p:grpSp>
        <p:nvGrpSpPr>
          <p:cNvPr id="10" name="Group 9"/>
          <p:cNvGrpSpPr/>
          <p:nvPr/>
        </p:nvGrpSpPr>
        <p:grpSpPr>
          <a:xfrm>
            <a:off x="3819525" y="1676400"/>
            <a:ext cx="1438275" cy="1438275"/>
            <a:chOff x="762001" y="1946209"/>
            <a:chExt cx="2057400" cy="2057400"/>
          </a:xfrm>
        </p:grpSpPr>
        <p:sp>
          <p:nvSpPr>
            <p:cNvPr id="8" name="Oval 7"/>
            <p:cNvSpPr/>
            <p:nvPr/>
          </p:nvSpPr>
          <p:spPr>
            <a:xfrm>
              <a:off x="762001" y="1946209"/>
              <a:ext cx="2057400" cy="2057400"/>
            </a:xfrm>
            <a:prstGeom prst="ellipse">
              <a:avLst/>
            </a:prstGeom>
            <a:gradFill>
              <a:gsLst>
                <a:gs pos="38000">
                  <a:srgbClr val="00B0F0"/>
                </a:gs>
                <a:gs pos="79000">
                  <a:srgbClr val="0065B0"/>
                </a:gs>
              </a:gsLst>
              <a:path path="circle">
                <a:fillToRect l="50000" t="50000" r="50000" b="50000"/>
              </a:path>
            </a:gradFill>
            <a:ln w="82550">
              <a:noFill/>
            </a:ln>
            <a:effectLst>
              <a:outerShdw blurRad="1270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9" name="Oval 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grpSp>
      <p:pic>
        <p:nvPicPr>
          <p:cNvPr id="12" name="Picture 11"/>
          <p:cNvPicPr>
            <a:picLocks noChangeAspect="1"/>
          </p:cNvPicPr>
          <p:nvPr/>
        </p:nvPicPr>
        <p:blipFill>
          <a:blip r:embed="rId6" cstate="print"/>
          <a:stretch>
            <a:fillRect/>
          </a:stretch>
        </p:blipFill>
        <p:spPr>
          <a:xfrm>
            <a:off x="3971544" y="1828800"/>
            <a:ext cx="1133856" cy="1133856"/>
          </a:xfrm>
          <a:prstGeom prst="rect">
            <a:avLst/>
          </a:prstGeom>
        </p:spPr>
      </p:pic>
      <p:grpSp>
        <p:nvGrpSpPr>
          <p:cNvPr id="16" name="Group 15"/>
          <p:cNvGrpSpPr/>
          <p:nvPr/>
        </p:nvGrpSpPr>
        <p:grpSpPr>
          <a:xfrm>
            <a:off x="3852862" y="4267200"/>
            <a:ext cx="1371600" cy="1371600"/>
            <a:chOff x="3895725" y="4267200"/>
            <a:chExt cx="1371600" cy="1371600"/>
          </a:xfrm>
        </p:grpSpPr>
        <p:sp>
          <p:nvSpPr>
            <p:cNvPr id="13" name="Rounded Rectangle 12"/>
            <p:cNvSpPr/>
            <p:nvPr/>
          </p:nvSpPr>
          <p:spPr>
            <a:xfrm>
              <a:off x="3895725" y="4267200"/>
              <a:ext cx="1371600" cy="1371600"/>
            </a:xfrm>
            <a:prstGeom prst="roundRect">
              <a:avLst/>
            </a:prstGeom>
            <a:gradFill flip="none" rotWithShape="1">
              <a:gsLst>
                <a:gs pos="38000">
                  <a:srgbClr val="F39C29"/>
                </a:gs>
                <a:gs pos="70000">
                  <a:srgbClr val="F27416"/>
                </a:gs>
              </a:gsLst>
              <a:path path="circle">
                <a:fillToRect l="50000" t="50000" r="50000" b="50000"/>
              </a:path>
              <a:tileRect/>
            </a:gradFill>
            <a:ln w="12700">
              <a:solidFill>
                <a:schemeClr val="accent6">
                  <a:lumMod val="75000"/>
                </a:schemeClr>
              </a:solidFill>
            </a:ln>
            <a:effectLst>
              <a:outerShdw blurRad="1524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14" name="Rounded Rectangle 13"/>
            <p:cNvSpPr/>
            <p:nvPr/>
          </p:nvSpPr>
          <p:spPr>
            <a:xfrm>
              <a:off x="3971925" y="4314825"/>
              <a:ext cx="1209676" cy="838200"/>
            </a:xfrm>
            <a:prstGeom prst="roundRect">
              <a:avLst/>
            </a:prstGeom>
            <a:gradFill flip="none" rotWithShape="1">
              <a:gsLst>
                <a:gs pos="63000">
                  <a:schemeClr val="bg1">
                    <a:alpha val="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grpSp>
      <p:sp>
        <p:nvSpPr>
          <p:cNvPr id="19" name="Title 18"/>
          <p:cNvSpPr>
            <a:spLocks noGrp="1"/>
          </p:cNvSpPr>
          <p:nvPr>
            <p:ph type="title"/>
          </p:nvPr>
        </p:nvSpPr>
        <p:spPr>
          <a:xfrm>
            <a:off x="445911" y="76200"/>
            <a:ext cx="8229600" cy="1143000"/>
          </a:xfrm>
        </p:spPr>
        <p:txBody>
          <a:bodyPr>
            <a:normAutofit/>
          </a:bodyPr>
          <a:lstStyle/>
          <a:p>
            <a:pPr lvl="0">
              <a:spcBef>
                <a:spcPts val="0"/>
              </a:spcBef>
            </a:pPr>
            <a:r>
              <a:rPr lang="en-US" b="1" dirty="0">
                <a:solidFill>
                  <a:prstClr val="black">
                    <a:lumMod val="85000"/>
                    <a:lumOff val="15000"/>
                  </a:prstClr>
                </a:solidFill>
                <a:ea typeface="+mn-ea"/>
                <a:cs typeface="+mn-cs"/>
              </a:rPr>
              <a:t>Animate </a:t>
            </a:r>
            <a:r>
              <a:rPr lang="en-US" dirty="0" smtClean="0">
                <a:solidFill>
                  <a:prstClr val="black">
                    <a:lumMod val="50000"/>
                    <a:lumOff val="50000"/>
                  </a:prstClr>
                </a:solidFill>
                <a:ea typeface="+mn-ea"/>
                <a:cs typeface="+mn-cs"/>
              </a:rPr>
              <a:t>This</a:t>
            </a:r>
            <a:endParaRPr lang="en-US" dirty="0"/>
          </a:p>
        </p:txBody>
      </p:sp>
      <p:pic>
        <p:nvPicPr>
          <p:cNvPr id="17" name="Picture 16"/>
          <p:cNvPicPr>
            <a:picLocks noChangeAspect="1"/>
          </p:cNvPicPr>
          <p:nvPr/>
        </p:nvPicPr>
        <p:blipFill>
          <a:blip r:embed="rId7"/>
          <a:stretch>
            <a:fillRect/>
          </a:stretch>
        </p:blipFill>
        <p:spPr>
          <a:xfrm>
            <a:off x="3972302" y="4393056"/>
            <a:ext cx="1134454" cy="1134454"/>
          </a:xfrm>
          <a:prstGeom prst="rect">
            <a:avLst/>
          </a:prstGeom>
        </p:spPr>
      </p:pic>
      <p:pic>
        <p:nvPicPr>
          <p:cNvPr id="2050" name="Picture 2"/>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372599" y="2062304"/>
            <a:ext cx="559337" cy="452296"/>
          </a:xfrm>
          <a:prstGeom prst="rect">
            <a:avLst/>
          </a:prstGeom>
          <a:extLst>
            <a:ext uri="{53640926-AAD7-44D8-BBD7-CCE9431645EC}">
              <a14:shadowObscured xmlns:a14="http://schemas.microsoft.com/office/drawing/2010/main" val="1"/>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nodeType="withEffect">
                                  <p:stCondLst>
                                    <p:cond delay="500"/>
                                  </p:stCondLst>
                                  <p:childTnLst>
                                    <p:animRot by="21600000">
                                      <p:cBhvr>
                                        <p:cTn id="6" dur="500" fill="hold"/>
                                        <p:tgtEl>
                                          <p:spTgt spid="12"/>
                                        </p:tgtEl>
                                        <p:attrNameLst>
                                          <p:attrName>r</p:attrName>
                                        </p:attrNameLst>
                                      </p:cBhvr>
                                    </p:animRot>
                                  </p:childTnLst>
                                </p:cTn>
                              </p:par>
                              <p:par>
                                <p:cTn id="7" presetID="10" presetClass="entr" presetSubtype="0" fill="hold" nodeType="withEffect">
                                  <p:stCondLst>
                                    <p:cond delay="50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childTnLst>
                                </p:cTn>
                              </p:par>
                            </p:childTnLst>
                          </p:cTn>
                        </p:par>
                        <p:par>
                          <p:cTn id="10" fill="hold">
                            <p:stCondLst>
                              <p:cond delay="1500"/>
                            </p:stCondLst>
                            <p:childTnLst>
                              <p:par>
                                <p:cTn id="11" presetID="42" presetClass="path" presetSubtype="0" accel="19000" decel="40000" fill="hold" nodeType="afterEffect">
                                  <p:stCondLst>
                                    <p:cond delay="0"/>
                                  </p:stCondLst>
                                  <p:childTnLst>
                                    <p:animMotion origin="layout" path="M -0.01389 -0.01134 L -0.50556 -0.00764 " pathEditMode="relative" rAng="0" ptsTypes="AA">
                                      <p:cBhvr>
                                        <p:cTn id="12" dur="1000" fill="hold"/>
                                        <p:tgtEl>
                                          <p:spTgt spid="2050"/>
                                        </p:tgtEl>
                                        <p:attrNameLst>
                                          <p:attrName>ppt_x</p:attrName>
                                          <p:attrName>ppt_y</p:attrName>
                                        </p:attrNameLst>
                                      </p:cBhvr>
                                      <p:rCtr x="-24583" y="185"/>
                                    </p:animMotion>
                                  </p:childTnLst>
                                </p:cTn>
                              </p:par>
                            </p:childTnLst>
                          </p:cTn>
                        </p:par>
                        <p:par>
                          <p:cTn id="13" fill="hold">
                            <p:stCondLst>
                              <p:cond delay="2500"/>
                            </p:stCondLst>
                            <p:childTnLst>
                              <p:par>
                                <p:cTn id="14" presetID="0" presetClass="path" presetSubtype="0" accel="50000" decel="50000" fill="hold" nodeType="afterEffect">
                                  <p:stCondLst>
                                    <p:cond delay="0"/>
                                  </p:stCondLst>
                                  <p:childTnLst>
                                    <p:animMotion origin="layout" path="M -0.50452 -0.0081 C -0.49844 -0.00555 -0.49306 -0.00139 -0.48716 0.00092 C -0.48368 0.00439 -0.48073 0.00462 -0.47691 0.00717 C -0.47344 0.00948 -0.46997 0.01248 -0.4665 0.0148 C -0.45886 0.01989 -0.45 0.02197 -0.44237 0.02705 C -0.43073 0.03492 -0.41928 0.04486 -0.40678 0.04995 C -0.40365 0.05458 -0.39636 0.05735 -0.39184 0.06082 C -0.38438 0.0666 -0.37605 0.07007 -0.36875 0.07608 C -0.36493 0.07932 -0.36459 0.08117 -0.36077 0.08372 C -0.35625 0.08672 -0.35816 0.08348 -0.35382 0.08834 C -0.34792 0.09505 -0.33612 0.10892 -0.32865 0.11147 C -0.32587 0.11679 -0.32344 0.12026 -0.31945 0.12372 C -0.31823 0.12581 -0.31737 0.12812 -0.31598 0.12997 C -0.31459 0.13182 -0.3125 0.13251 -0.31129 0.13436 C -0.31059 0.13552 -0.31077 0.1376 -0.31025 0.13899 C -0.30973 0.14038 -0.30868 0.14107 -0.30799 0.14223 C -0.30521 0.15263 -0.30712 0.14893 -0.3033 0.15448 C -0.30035 0.16512 -0.29775 0.17576 -0.29532 0.18663 C -0.29219 0.21878 -0.30053 0.26272 -0.31719 0.28769 C -0.32066 0.29301 -0.32483 0.29787 -0.32865 0.30296 C -0.33056 0.3055 -0.33351 0.30643 -0.33542 0.30897 C -0.33924 0.31383 -0.34202 0.31753 -0.34705 0.31984 C -0.35226 0.32631 -0.36059 0.33372 -0.36771 0.33649 C -0.37171 0.34227 -0.38351 0.3462 -0.38959 0.34875 C -0.3941 0.35522 -0.40921 0.35915 -0.41598 0.36124 C -0.42934 0.3647 -0.44219 0.37072 -0.45504 0.37673 C -0.4632 0.38043 -0.47084 0.38506 -0.47917 0.38876 C -0.48664 0.39199 -0.47848 0.38829 -0.48612 0.39338 C -0.48716 0.39408 -0.50782 0.39801 -0.50782 0.39824 " pathEditMode="relative" rAng="0" ptsTypes="fffffffffffffffffffffffffffff">
                                      <p:cBhvr>
                                        <p:cTn id="15" dur="1500" fill="hold"/>
                                        <p:tgtEl>
                                          <p:spTgt spid="2050"/>
                                        </p:tgtEl>
                                        <p:attrNameLst>
                                          <p:attrName>ppt_x</p:attrName>
                                          <p:attrName>ppt_y</p:attrName>
                                        </p:attrNameLst>
                                      </p:cBhvr>
                                      <p:rCtr x="10451" y="20305"/>
                                    </p:animMotion>
                                  </p:childTnLst>
                                </p:cTn>
                              </p:par>
                            </p:childTnLst>
                          </p:cTn>
                        </p:par>
                        <p:par>
                          <p:cTn id="16" fill="hold">
                            <p:stCondLst>
                              <p:cond delay="4000"/>
                            </p:stCondLst>
                            <p:childTnLst>
                              <p:par>
                                <p:cTn id="17" presetID="0" presetClass="path" presetSubtype="0" accel="50000" decel="50000" fill="hold" nodeType="afterEffect">
                                  <p:stCondLst>
                                    <p:cond delay="0"/>
                                  </p:stCondLst>
                                  <p:childTnLst>
                                    <p:animMotion origin="layout" path="M -0.50834 0.39939 L -0.38889 0.42853 " pathEditMode="relative" rAng="0" ptsTypes="AA">
                                      <p:cBhvr>
                                        <p:cTn id="18" dur="1000" fill="hold"/>
                                        <p:tgtEl>
                                          <p:spTgt spid="2050"/>
                                        </p:tgtEl>
                                        <p:attrNameLst>
                                          <p:attrName>ppt_x</p:attrName>
                                          <p:attrName>ppt_y</p:attrName>
                                        </p:attrNameLst>
                                      </p:cBhvr>
                                      <p:rCtr x="5972" y="1457"/>
                                    </p:animMotion>
                                  </p:childTnLst>
                                </p:cTn>
                              </p:par>
                              <p:par>
                                <p:cTn id="19" presetID="8" presetClass="emph" presetSubtype="0" accel="50000" decel="50000" fill="hold" nodeType="withEffect">
                                  <p:stCondLst>
                                    <p:cond delay="500"/>
                                  </p:stCondLst>
                                  <p:childTnLst>
                                    <p:animRot by="21600000">
                                      <p:cBhvr>
                                        <p:cTn id="20" dur="500" fill="hold"/>
                                        <p:tgtEl>
                                          <p:spTgt spid="17"/>
                                        </p:tgtEl>
                                        <p:attrNameLst>
                                          <p:attrName>r</p:attrName>
                                        </p:attrNameLst>
                                      </p:cBhvr>
                                    </p:animRot>
                                  </p:childTnLst>
                                </p:cTn>
                              </p:par>
                              <p:par>
                                <p:cTn id="21" presetID="10" presetClass="entr" presetSubtype="0" fill="hold"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p:nvSpPr>
        <p:spPr>
          <a:xfrm>
            <a:off x="4572000" y="1295400"/>
            <a:ext cx="4114800" cy="2185416"/>
          </a:xfrm>
          <a:prstGeom prst="rect">
            <a:avLst/>
          </a:prstGeom>
          <a:noFill/>
        </p:spPr>
        <p:txBody>
          <a:bodyPr wrap="square" rtlCol="0" anchor="ctr">
            <a:normAutofit/>
          </a:bodyPr>
          <a:lstStyle/>
          <a:p>
            <a:r>
              <a:rPr lang="en-US" sz="2000" dirty="0" smtClean="0">
                <a:solidFill>
                  <a:prstClr val="black">
                    <a:lumMod val="65000"/>
                    <a:lumOff val="35000"/>
                  </a:prstClr>
                </a:solidFill>
              </a:rPr>
              <a:t>You can do </a:t>
            </a:r>
            <a:r>
              <a:rPr lang="en-US" sz="2000" b="1" dirty="0" smtClean="0">
                <a:solidFill>
                  <a:prstClr val="black">
                    <a:lumMod val="65000"/>
                    <a:lumOff val="35000"/>
                  </a:prstClr>
                </a:solidFill>
              </a:rPr>
              <a:t>a lot more </a:t>
            </a:r>
            <a:r>
              <a:rPr lang="en-US" sz="2000" dirty="0" smtClean="0">
                <a:solidFill>
                  <a:prstClr val="black">
                    <a:lumMod val="65000"/>
                    <a:lumOff val="35000"/>
                  </a:prstClr>
                </a:solidFill>
              </a:rPr>
              <a:t>with videos in PowerPoint 2010. </a:t>
            </a:r>
          </a:p>
          <a:p>
            <a:pPr>
              <a:lnSpc>
                <a:spcPct val="80000"/>
              </a:lnSpc>
            </a:pPr>
            <a:endParaRPr lang="en-US" dirty="0">
              <a:solidFill>
                <a:prstClr val="black"/>
              </a:solidFill>
            </a:endParaRPr>
          </a:p>
          <a:p>
            <a:r>
              <a:rPr lang="en-US" sz="2000" dirty="0">
                <a:solidFill>
                  <a:prstClr val="black">
                    <a:lumMod val="75000"/>
                    <a:lumOff val="25000"/>
                  </a:prstClr>
                </a:solidFill>
              </a:rPr>
              <a:t>Videos can be embedded in your presentation. That’s right, no more lost videos</a:t>
            </a:r>
            <a:r>
              <a:rPr lang="en-US" sz="2000" dirty="0" smtClean="0">
                <a:solidFill>
                  <a:prstClr val="black">
                    <a:lumMod val="75000"/>
                    <a:lumOff val="25000"/>
                  </a:prstClr>
                </a:solidFill>
              </a:rPr>
              <a:t>!</a:t>
            </a:r>
            <a:endParaRPr lang="en-US" sz="2000" dirty="0">
              <a:solidFill>
                <a:prstClr val="black">
                  <a:lumMod val="75000"/>
                  <a:lumOff val="25000"/>
                </a:prstClr>
              </a:solidFill>
            </a:endParaRPr>
          </a:p>
        </p:txBody>
      </p:sp>
      <p:sp>
        <p:nvSpPr>
          <p:cNvPr id="19" name="TextBox 18"/>
          <p:cNvSpPr txBox="1"/>
          <p:nvPr/>
        </p:nvSpPr>
        <p:spPr>
          <a:xfrm>
            <a:off x="4572000" y="3857614"/>
            <a:ext cx="4114800" cy="2331720"/>
          </a:xfrm>
          <a:prstGeom prst="rect">
            <a:avLst/>
          </a:prstGeom>
          <a:noFill/>
        </p:spPr>
        <p:txBody>
          <a:bodyPr wrap="square" rtlCol="0" anchor="ctr">
            <a:normAutofit/>
          </a:bodyPr>
          <a:lstStyle/>
          <a:p>
            <a:r>
              <a:rPr lang="en-US" sz="2000" dirty="0" smtClean="0">
                <a:solidFill>
                  <a:prstClr val="black">
                    <a:lumMod val="75000"/>
                    <a:lumOff val="25000"/>
                  </a:prstClr>
                </a:solidFill>
              </a:rPr>
              <a:t>Also, you can </a:t>
            </a:r>
            <a:r>
              <a:rPr lang="en-US" sz="2000" b="1" dirty="0" smtClean="0">
                <a:solidFill>
                  <a:srgbClr val="FF0000"/>
                </a:solidFill>
              </a:rPr>
              <a:t>r</a:t>
            </a:r>
            <a:r>
              <a:rPr lang="en-US" sz="2000" b="1" dirty="0" smtClean="0">
                <a:solidFill>
                  <a:srgbClr val="F48914"/>
                </a:solidFill>
              </a:rPr>
              <a:t>e</a:t>
            </a:r>
            <a:r>
              <a:rPr lang="en-US" sz="2000" b="1" dirty="0" smtClean="0">
                <a:solidFill>
                  <a:srgbClr val="7BCF27"/>
                </a:solidFill>
              </a:rPr>
              <a:t>c</a:t>
            </a:r>
            <a:r>
              <a:rPr lang="en-US" sz="2000" b="1" dirty="0" smtClean="0">
                <a:solidFill>
                  <a:srgbClr val="4D8119"/>
                </a:solidFill>
              </a:rPr>
              <a:t>o</a:t>
            </a:r>
            <a:r>
              <a:rPr lang="en-US" sz="2000" b="1" dirty="0" smtClean="0">
                <a:solidFill>
                  <a:srgbClr val="68CBFC"/>
                </a:solidFill>
              </a:rPr>
              <a:t>l</a:t>
            </a:r>
            <a:r>
              <a:rPr lang="en-US" sz="2000" b="1" dirty="0" smtClean="0">
                <a:solidFill>
                  <a:srgbClr val="0070C0"/>
                </a:solidFill>
              </a:rPr>
              <a:t>o</a:t>
            </a:r>
            <a:r>
              <a:rPr lang="en-US" sz="2000" b="1" dirty="0" smtClean="0">
                <a:solidFill>
                  <a:srgbClr val="7030A0"/>
                </a:solidFill>
              </a:rPr>
              <a:t>r</a:t>
            </a:r>
            <a:r>
              <a:rPr lang="en-US" sz="2000" dirty="0" smtClean="0">
                <a:solidFill>
                  <a:prstClr val="black">
                    <a:lumMod val="75000"/>
                    <a:lumOff val="25000"/>
                  </a:prstClr>
                </a:solidFill>
              </a:rPr>
              <a:t> the entire video or apply a video style easily. Your videos will look great!</a:t>
            </a:r>
          </a:p>
          <a:p>
            <a:endParaRPr lang="en-US" dirty="0">
              <a:solidFill>
                <a:prstClr val="black"/>
              </a:solidFill>
            </a:endParaRPr>
          </a:p>
        </p:txBody>
      </p:sp>
      <p:sp>
        <p:nvSpPr>
          <p:cNvPr id="20" name="Right Arrow 19"/>
          <p:cNvSpPr/>
          <p:nvPr/>
        </p:nvSpPr>
        <p:spPr>
          <a:xfrm>
            <a:off x="3352800" y="2105540"/>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Right Arrow 20"/>
          <p:cNvSpPr/>
          <p:nvPr/>
        </p:nvSpPr>
        <p:spPr>
          <a:xfrm>
            <a:off x="3352800" y="4730216"/>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8"/>
          <p:cNvSpPr>
            <a:spLocks noGrp="1"/>
          </p:cNvSpPr>
          <p:nvPr>
            <p:ph type="title"/>
          </p:nvPr>
        </p:nvSpPr>
        <p:spPr>
          <a:xfrm>
            <a:off x="434622" y="76200"/>
            <a:ext cx="6651978" cy="734291"/>
          </a:xfrm>
        </p:spPr>
        <p:txBody>
          <a:bodyPr anchor="b">
            <a:normAutofit/>
          </a:bodyPr>
          <a:lstStyle/>
          <a:p>
            <a:pPr lvl="0">
              <a:spcBef>
                <a:spcPts val="0"/>
              </a:spcBef>
            </a:pPr>
            <a:r>
              <a:rPr lang="en-US" b="1" dirty="0">
                <a:solidFill>
                  <a:prstClr val="white"/>
                </a:solidFill>
                <a:ea typeface="+mn-ea"/>
                <a:cs typeface="+mn-cs"/>
              </a:rPr>
              <a:t>Video </a:t>
            </a:r>
            <a:r>
              <a:rPr lang="en-US" dirty="0" smtClean="0">
                <a:solidFill>
                  <a:prstClr val="white"/>
                </a:solidFill>
                <a:ea typeface="+mn-ea"/>
                <a:cs typeface="+mn-cs"/>
              </a:rPr>
              <a:t>Perfect</a:t>
            </a:r>
            <a:endParaRPr lang="en-US" dirty="0"/>
          </a:p>
        </p:txBody>
      </p:sp>
      <p:pic>
        <p:nvPicPr>
          <p:cNvPr id="11" name="Flowers.wmv">
            <a:hlinkClick r:id="" action="ppaction://media"/>
          </p:cNvPr>
          <p:cNvPicPr>
            <a:picLocks/>
          </p:cNvPicPr>
          <p:nvPr>
            <a:videoFile r:link="rId3"/>
            <p:extLst>
              <p:ext uri="{DAA4B4D4-6D71-4841-9C94-3DE7FCFB9230}">
                <p14:media xmlns:p14="http://schemas.microsoft.com/office/powerpoint/2010/main" r:embed="rId2"/>
              </p:ext>
            </p:extLst>
          </p:nvPr>
        </p:nvPicPr>
        <p:blipFill>
          <a:blip r:embed="rId7"/>
          <a:stretch>
            <a:fillRect/>
          </a:stretch>
        </p:blipFill>
        <p:spPr>
          <a:xfrm>
            <a:off x="533400" y="1295400"/>
            <a:ext cx="2916936" cy="2185416"/>
          </a:xfrm>
          <a:prstGeom prst="rect">
            <a:avLst/>
          </a:prstGeom>
          <a:solidFill>
            <a:srgbClr val="FFFFFF">
              <a:shade val="85000"/>
            </a:srgbClr>
          </a:solidFill>
          <a:ln w="508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Flowers.wmv">
            <a:hlinkClick r:id="" action="ppaction://media"/>
          </p:cNvPr>
          <p:cNvPicPr>
            <a:picLocks/>
          </p:cNvPicPr>
          <p:nvPr>
            <a:videoFile r:link="rId3"/>
            <p:extLst>
              <p:ext uri="{DAA4B4D4-6D71-4841-9C94-3DE7FCFB9230}">
                <p14:media xmlns:p14="http://schemas.microsoft.com/office/powerpoint/2010/main" r:embed="rId2"/>
              </p:ext>
            </p:extLst>
          </p:nvPr>
        </p:nvPicPr>
        <p:blipFill>
          <a:blip r:embed="rId7">
            <a:duotone>
              <a:prstClr val="black"/>
              <a:schemeClr val="accent5">
                <a:tint val="45000"/>
                <a:satMod val="400000"/>
              </a:schemeClr>
            </a:duotone>
          </a:blip>
          <a:stretch>
            <a:fillRect/>
          </a:stretch>
        </p:blipFill>
        <p:spPr>
          <a:xfrm>
            <a:off x="533400" y="3857614"/>
            <a:ext cx="3108960" cy="23317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94" fill="hold"/>
                                        <p:tgtEl>
                                          <p:spTgt spid="11"/>
                                        </p:tgtEl>
                                      </p:cBhvr>
                                    </p:cmd>
                                  </p:childTnLst>
                                </p:cTn>
                              </p:par>
                              <p:par>
                                <p:cTn id="7" presetID="1" presetClass="mediacall" presetSubtype="0" fill="hold" nodeType="withEffect">
                                  <p:stCondLst>
                                    <p:cond delay="0"/>
                                  </p:stCondLst>
                                  <p:childTnLst>
                                    <p:cmd type="call" cmd="playFrom(0.0)">
                                      <p:cBhvr>
                                        <p:cTn id="8" dur="789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p:cTn id="15"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552" y="4953000"/>
            <a:ext cx="4809244" cy="414338"/>
          </a:xfrm>
        </p:spPr>
        <p:txBody>
          <a:bodyPr>
            <a:normAutofit/>
          </a:bodyPr>
          <a:lstStyle/>
          <a:p>
            <a:pPr lvl="0">
              <a:spcBef>
                <a:spcPts val="0"/>
              </a:spcBef>
            </a:pPr>
            <a:r>
              <a:rPr lang="en-US" dirty="0" smtClean="0">
                <a:solidFill>
                  <a:prstClr val="white">
                    <a:lumMod val="75000"/>
                  </a:prstClr>
                </a:solidFill>
                <a:ea typeface="+mn-ea"/>
                <a:cs typeface="+mn-cs"/>
              </a:rPr>
              <a:t>Fountain Geyser</a:t>
            </a:r>
            <a:endParaRPr lang="en-US" sz="2000" dirty="0"/>
          </a:p>
        </p:txBody>
      </p:sp>
      <p:sp>
        <p:nvSpPr>
          <p:cNvPr id="4" name="Text Placeholder 3"/>
          <p:cNvSpPr>
            <a:spLocks noGrp="1"/>
          </p:cNvSpPr>
          <p:nvPr>
            <p:ph type="body" sz="quarter" idx="14"/>
          </p:nvPr>
        </p:nvSpPr>
        <p:spPr>
          <a:xfrm>
            <a:off x="5715000" y="838200"/>
            <a:ext cx="3062338" cy="4636911"/>
          </a:xfrm>
        </p:spPr>
        <p:txBody>
          <a:bodyPr/>
          <a:lstStyle/>
          <a:p>
            <a:pPr lvl="0">
              <a:spcBef>
                <a:spcPts val="0"/>
              </a:spcBef>
            </a:pPr>
            <a:r>
              <a:rPr lang="en-US" sz="2100" b="1" dirty="0">
                <a:solidFill>
                  <a:prstClr val="white"/>
                </a:solidFill>
              </a:rPr>
              <a:t>Want to </a:t>
            </a:r>
            <a:r>
              <a:rPr lang="en-US" sz="2100" b="1" dirty="0" smtClean="0">
                <a:solidFill>
                  <a:prstClr val="white"/>
                </a:solidFill>
              </a:rPr>
              <a:t>jump to </a:t>
            </a:r>
            <a:r>
              <a:rPr lang="en-US" sz="2100" b="1" dirty="0">
                <a:solidFill>
                  <a:prstClr val="white"/>
                </a:solidFill>
              </a:rPr>
              <a:t>a bookmark in your video? </a:t>
            </a:r>
            <a:r>
              <a:rPr lang="en-US" sz="1800" dirty="0">
                <a:solidFill>
                  <a:prstClr val="white"/>
                </a:solidFill>
              </a:rPr>
              <a:t/>
            </a:r>
            <a:br>
              <a:rPr lang="en-US" sz="1800" dirty="0">
                <a:solidFill>
                  <a:prstClr val="white"/>
                </a:solidFill>
              </a:rPr>
            </a:br>
            <a:r>
              <a:rPr lang="en-US" sz="1800" dirty="0">
                <a:solidFill>
                  <a:prstClr val="white"/>
                </a:solidFill>
              </a:rPr>
              <a:t/>
            </a:r>
            <a:br>
              <a:rPr lang="en-US" sz="1800" dirty="0">
                <a:solidFill>
                  <a:prstClr val="white"/>
                </a:solidFill>
              </a:rPr>
            </a:br>
            <a:r>
              <a:rPr lang="en-US" sz="1800" dirty="0">
                <a:solidFill>
                  <a:prstClr val="white"/>
                </a:solidFill>
              </a:rPr>
              <a:t>Hover over the video and you’ll be pleasantly </a:t>
            </a:r>
            <a:r>
              <a:rPr lang="en-US" sz="1800" dirty="0" smtClean="0">
                <a:solidFill>
                  <a:prstClr val="white"/>
                </a:solidFill>
              </a:rPr>
              <a:t>surprised.</a:t>
            </a:r>
            <a:endParaRPr lang="en-US" sz="1800" dirty="0">
              <a:solidFill>
                <a:prstClr val="white"/>
              </a:solidFill>
            </a:endParaRPr>
          </a:p>
          <a:p>
            <a:pPr lvl="0">
              <a:spcBef>
                <a:spcPts val="0"/>
              </a:spcBef>
            </a:pPr>
            <a:endParaRPr lang="en-US" sz="1800" dirty="0">
              <a:solidFill>
                <a:prstClr val="white"/>
              </a:solidFill>
            </a:endParaRPr>
          </a:p>
          <a:p>
            <a:pPr lvl="0">
              <a:spcBef>
                <a:spcPts val="0"/>
              </a:spcBef>
            </a:pPr>
            <a:r>
              <a:rPr lang="en-US" sz="1800" dirty="0">
                <a:solidFill>
                  <a:prstClr val="white"/>
                </a:solidFill>
              </a:rPr>
              <a:t>Did </a:t>
            </a:r>
            <a:r>
              <a:rPr lang="en-US" sz="1800" dirty="0" smtClean="0">
                <a:solidFill>
                  <a:prstClr val="white"/>
                </a:solidFill>
              </a:rPr>
              <a:t>we </a:t>
            </a:r>
            <a:r>
              <a:rPr lang="en-US" sz="1800" dirty="0">
                <a:solidFill>
                  <a:prstClr val="white"/>
                </a:solidFill>
              </a:rPr>
              <a:t>mention you can add </a:t>
            </a:r>
            <a:r>
              <a:rPr lang="en-US" sz="1800" b="1" dirty="0">
                <a:solidFill>
                  <a:srgbClr val="7BCF27"/>
                </a:solidFill>
              </a:rPr>
              <a:t>bookmarks</a:t>
            </a:r>
            <a:r>
              <a:rPr lang="en-US" sz="1800" dirty="0">
                <a:solidFill>
                  <a:srgbClr val="7BCF27"/>
                </a:solidFill>
              </a:rPr>
              <a:t>, </a:t>
            </a:r>
            <a:r>
              <a:rPr lang="en-US" sz="1800" dirty="0">
                <a:solidFill>
                  <a:prstClr val="white"/>
                </a:solidFill>
              </a:rPr>
              <a:t>include</a:t>
            </a:r>
            <a:r>
              <a:rPr lang="en-US" sz="1800" dirty="0" smtClean="0">
                <a:solidFill>
                  <a:srgbClr val="7BCF27"/>
                </a:solidFill>
              </a:rPr>
              <a:t> </a:t>
            </a:r>
            <a:r>
              <a:rPr lang="en-US" sz="1800" b="1" dirty="0" smtClean="0">
                <a:solidFill>
                  <a:srgbClr val="7BCF27"/>
                </a:solidFill>
              </a:rPr>
              <a:t>fades</a:t>
            </a:r>
            <a:r>
              <a:rPr lang="en-US" sz="1800" dirty="0"/>
              <a:t>, </a:t>
            </a:r>
            <a:r>
              <a:rPr lang="en-US" sz="1800" b="1" dirty="0"/>
              <a:t>and</a:t>
            </a:r>
            <a:r>
              <a:rPr lang="en-US" sz="1800" dirty="0"/>
              <a:t> </a:t>
            </a:r>
            <a:r>
              <a:rPr lang="en-US" sz="1800" b="1" dirty="0">
                <a:solidFill>
                  <a:srgbClr val="7BCF27"/>
                </a:solidFill>
              </a:rPr>
              <a:t>trim</a:t>
            </a:r>
            <a:r>
              <a:rPr lang="en-US" sz="1800" dirty="0">
                <a:solidFill>
                  <a:srgbClr val="7BCF27"/>
                </a:solidFill>
              </a:rPr>
              <a:t> </a:t>
            </a:r>
            <a:r>
              <a:rPr lang="en-US" sz="1800" dirty="0">
                <a:solidFill>
                  <a:prstClr val="white"/>
                </a:solidFill>
              </a:rPr>
              <a:t>your videos now?</a:t>
            </a:r>
          </a:p>
          <a:p>
            <a:endParaRPr lang="en-US" dirty="0"/>
          </a:p>
        </p:txBody>
      </p:sp>
      <p:pic>
        <p:nvPicPr>
          <p:cNvPr id="8" name="FountainGeyser.wmv">
            <a:hlinkClick r:id="" action="ppaction://media"/>
          </p:cNvPr>
          <p:cNvPicPr>
            <a:picLocks noGrp="1" noChangeAspect="1"/>
          </p:cNvPicPr>
          <p:nvPr>
            <p:ph type="media" sz="quarter" idx="13"/>
            <a:videoFile r:link="rId2"/>
            <p:extLst>
              <p:ext uri="{DAA4B4D4-6D71-4841-9C94-3DE7FCFB9230}">
                <p14:media xmlns:p14="http://schemas.microsoft.com/office/powerpoint/2010/main" r:embed="rId1">
                  <p14:bmkLst>
                    <p14:bmk name="Bookmark 1" time="33886.4131"/>
                  </p14:bmkLst>
                </p14:media>
              </p:ext>
            </p:extLst>
          </p:nvPr>
        </p:nvPicPr>
        <p:blipFill>
          <a:blip r:embed="rId5"/>
          <a:stretch>
            <a:fillRect/>
          </a:stretch>
        </p:blipFill>
        <p:spPr>
          <a:xfrm>
            <a:off x="587375" y="1120775"/>
            <a:ext cx="4873625" cy="32496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4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124200"/>
            <a:ext cx="7086600" cy="1447800"/>
          </a:xfrm>
        </p:spPr>
        <p:txBody>
          <a:bodyPr>
            <a:normAutofit fontScale="90000"/>
          </a:bodyPr>
          <a:lstStyle/>
          <a:p>
            <a:pPr lvl="0">
              <a:spcBef>
                <a:spcPts val="0"/>
              </a:spcBef>
            </a:pPr>
            <a:r>
              <a:rPr lang="en-US" sz="2200" dirty="0" smtClean="0">
                <a:solidFill>
                  <a:prstClr val="white"/>
                </a:solidFill>
              </a:rPr>
              <a:t>What about the </a:t>
            </a:r>
            <a:r>
              <a:rPr lang="en-US" sz="4400" b="1" spc="70" dirty="0" smtClean="0">
                <a:solidFill>
                  <a:prstClr val="white"/>
                </a:solidFill>
              </a:rPr>
              <a:t>beautiful transitions </a:t>
            </a:r>
            <a:r>
              <a:rPr lang="en-US" sz="2200" dirty="0" smtClean="0">
                <a:solidFill>
                  <a:prstClr val="white"/>
                </a:solidFill>
              </a:rPr>
              <a:t>you’ve been seeing?</a:t>
            </a:r>
            <a:r>
              <a:rPr lang="en-US" sz="2000" dirty="0">
                <a:solidFill>
                  <a:prstClr val="white"/>
                </a:solidFill>
              </a:rPr>
              <a:t/>
            </a:r>
            <a:br>
              <a:rPr lang="en-US" sz="2000" dirty="0">
                <a:solidFill>
                  <a:prstClr val="white"/>
                </a:solidFill>
              </a:rPr>
            </a:br>
            <a:endParaRPr lang="en-US" dirty="0"/>
          </a:p>
        </p:txBody>
      </p:sp>
      <p:sp>
        <p:nvSpPr>
          <p:cNvPr id="3" name="Text Placeholder 2"/>
          <p:cNvSpPr>
            <a:spLocks noGrp="1"/>
          </p:cNvSpPr>
          <p:nvPr>
            <p:ph type="body" sz="quarter" idx="14"/>
          </p:nvPr>
        </p:nvSpPr>
        <p:spPr>
          <a:xfrm>
            <a:off x="2057400" y="685800"/>
            <a:ext cx="7086600" cy="381000"/>
          </a:xfrm>
        </p:spPr>
        <p:txBody>
          <a:bodyPr/>
          <a:lstStyle/>
          <a:p>
            <a:r>
              <a:rPr lang="en-US" dirty="0">
                <a:solidFill>
                  <a:prstClr val="white">
                    <a:lumMod val="65000"/>
                  </a:prstClr>
                </a:solidFill>
              </a:rPr>
              <a:t>Exciting new transitions</a:t>
            </a:r>
          </a:p>
          <a:p>
            <a:endParaRPr lang="en-US" dirty="0"/>
          </a:p>
        </p:txBody>
      </p:sp>
      <p:sp>
        <p:nvSpPr>
          <p:cNvPr id="4" name="TextBox 3"/>
          <p:cNvSpPr txBox="1"/>
          <p:nvPr/>
        </p:nvSpPr>
        <p:spPr>
          <a:xfrm>
            <a:off x="1828800" y="4572000"/>
            <a:ext cx="5274528" cy="369332"/>
          </a:xfrm>
          <a:prstGeom prst="rect">
            <a:avLst/>
          </a:prstGeom>
          <a:noFill/>
        </p:spPr>
        <p:txBody>
          <a:bodyPr wrap="square" rtlCol="0">
            <a:normAutofit/>
          </a:bodyPr>
          <a:lstStyle/>
          <a:p>
            <a:pPr algn="r"/>
            <a:r>
              <a:rPr lang="en-US" dirty="0" smtClean="0">
                <a:solidFill>
                  <a:prstClr val="white"/>
                </a:solidFill>
              </a:rPr>
              <a:t>They are new too.</a:t>
            </a:r>
            <a:endParaRPr lang="en-US" dirty="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6" name="Oval 5"/>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3" name="TextBox 12"/>
          <p:cNvSpPr txBox="1"/>
          <p:nvPr/>
        </p:nvSpPr>
        <p:spPr>
          <a:xfrm>
            <a:off x="1157868" y="1592766"/>
            <a:ext cx="1219200" cy="2708434"/>
          </a:xfrm>
          <a:prstGeom prst="rect">
            <a:avLst/>
          </a:prstGeom>
          <a:noFill/>
        </p:spPr>
        <p:txBody>
          <a:bodyPr wrap="square" rtlCol="0">
            <a:spAutoFit/>
          </a:bodyPr>
          <a:lstStyle/>
          <a:p>
            <a:r>
              <a:rPr lang="en-US" sz="17000" b="1" dirty="0" smtClean="0">
                <a:solidFill>
                  <a:srgbClr val="65B131">
                    <a:alpha val="64000"/>
                  </a:srgbClr>
                </a:solidFill>
                <a:cs typeface="Arial" pitchFamily="34" charset="0"/>
              </a:rPr>
              <a:t>3</a:t>
            </a:r>
            <a:endParaRPr lang="en-US" sz="17000" b="1" dirty="0">
              <a:solidFill>
                <a:srgbClr val="65B131">
                  <a:alpha val="64000"/>
                </a:srgbClr>
              </a:solidFill>
              <a:cs typeface="Arial" pitchFamily="34" charset="0"/>
            </a:endParaRPr>
          </a:p>
        </p:txBody>
      </p:sp>
      <p:sp>
        <p:nvSpPr>
          <p:cNvPr id="8" name="Title 7"/>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Deliver </a:t>
            </a:r>
            <a:r>
              <a:rPr lang="en-US" sz="4000" b="0" cap="none" dirty="0">
                <a:solidFill>
                  <a:prstClr val="black">
                    <a:lumMod val="50000"/>
                    <a:lumOff val="50000"/>
                  </a:prstClr>
                </a:solidFill>
                <a:ea typeface="+mn-ea"/>
                <a:cs typeface="+mn-cs"/>
              </a:rPr>
              <a:t>Your Presentation</a:t>
            </a:r>
            <a:endParaRPr lang="en-US" sz="2800" dirty="0"/>
          </a:p>
        </p:txBody>
      </p:sp>
      <p:sp>
        <p:nvSpPr>
          <p:cNvPr id="9" name="Text Placeholder 8"/>
          <p:cNvSpPr>
            <a:spLocks noGrp="1"/>
          </p:cNvSpPr>
          <p:nvPr>
            <p:ph type="body" idx="1"/>
          </p:nvPr>
        </p:nvSpPr>
        <p:spPr/>
        <p:txBody>
          <a:bodyPr vert="horz" lIns="91440" tIns="45720" rIns="91440" bIns="45720" rtlCol="0" anchor="b">
            <a:normAutofit/>
          </a:bodyPr>
          <a:lstStyle/>
          <a:p>
            <a:pPr>
              <a:spcBef>
                <a:spcPts val="0"/>
              </a:spcBef>
            </a:pPr>
            <a:r>
              <a:rPr lang="en-US" sz="1700" b="1" dirty="0">
                <a:solidFill>
                  <a:prstClr val="black">
                    <a:lumMod val="75000"/>
                    <a:lumOff val="25000"/>
                  </a:prstClr>
                </a:solidFill>
              </a:rPr>
              <a:t>Broadcast and compress for seamless delivery</a:t>
            </a: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a:xfrm>
            <a:off x="0" y="1349992"/>
            <a:ext cx="9144000" cy="444778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Box 22"/>
          <p:cNvSpPr txBox="1"/>
          <p:nvPr/>
        </p:nvSpPr>
        <p:spPr>
          <a:xfrm>
            <a:off x="276924" y="1897380"/>
            <a:ext cx="4676076" cy="3512820"/>
          </a:xfrm>
          <a:prstGeom prst="rect">
            <a:avLst/>
          </a:prstGeom>
          <a:noFill/>
        </p:spPr>
        <p:txBody>
          <a:bodyPr wrap="square" lIns="91440" rtlCol="0">
            <a:normAutofit/>
          </a:bodyPr>
          <a:lstStyle/>
          <a:p>
            <a:pPr marL="174625" indent="-174625">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Show and tell your presentation with </a:t>
            </a:r>
            <a:r>
              <a:rPr lang="en-US" b="1" dirty="0" smtClean="0">
                <a:solidFill>
                  <a:srgbClr val="00B0F0"/>
                </a:solidFill>
              </a:rPr>
              <a:t>Broadcast Slide Show</a:t>
            </a:r>
            <a:r>
              <a:rPr lang="en-US" dirty="0" smtClean="0">
                <a:solidFill>
                  <a:prstClr val="black">
                    <a:lumMod val="75000"/>
                    <a:lumOff val="25000"/>
                  </a:prstClr>
                </a:solidFill>
              </a:rPr>
              <a:t> </a:t>
            </a:r>
          </a:p>
          <a:p>
            <a:pPr>
              <a:buClr>
                <a:prstClr val="black">
                  <a:lumMod val="50000"/>
                  <a:lumOff val="50000"/>
                </a:prstClr>
              </a:buClr>
              <a:buSzPct val="94000"/>
            </a:pPr>
            <a:endParaRPr lang="en-US" dirty="0" smtClean="0">
              <a:solidFill>
                <a:prstClr val="black">
                  <a:lumMod val="75000"/>
                  <a:lumOff val="25000"/>
                </a:prstClr>
              </a:solidFill>
            </a:endParaRPr>
          </a:p>
          <a:p>
            <a:pPr marL="171450" indent="-171450">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Share your presentation in real-time with anyone with a browser, directly from PowerPoint. </a:t>
            </a:r>
          </a:p>
          <a:p>
            <a:pPr>
              <a:buClr>
                <a:prstClr val="black">
                  <a:lumMod val="50000"/>
                  <a:lumOff val="50000"/>
                </a:prstClr>
              </a:buClr>
              <a:buSzPct val="94000"/>
            </a:pPr>
            <a:endParaRPr lang="en-US" dirty="0" smtClean="0">
              <a:solidFill>
                <a:prstClr val="black">
                  <a:lumMod val="75000"/>
                  <a:lumOff val="25000"/>
                </a:prstClr>
              </a:solidFill>
            </a:endParaRPr>
          </a:p>
          <a:p>
            <a:pPr marL="169863" indent="-169863">
              <a:buClr>
                <a:prstClr val="black">
                  <a:lumMod val="50000"/>
                  <a:lumOff val="50000"/>
                </a:prstClr>
              </a:buClr>
              <a:buSzPct val="94000"/>
              <a:buFont typeface="Calibri" pitchFamily="34" charset="0"/>
              <a:buChar char="»"/>
            </a:pPr>
            <a:r>
              <a:rPr lang="en-US" dirty="0" smtClean="0">
                <a:solidFill>
                  <a:prstClr val="black">
                    <a:lumMod val="75000"/>
                    <a:lumOff val="25000"/>
                  </a:prstClr>
                </a:solidFill>
              </a:rPr>
              <a:t>You’ll never have to say, “Next slide, please” again!</a:t>
            </a:r>
            <a:endParaRPr lang="en-US" dirty="0">
              <a:solidFill>
                <a:prstClr val="black"/>
              </a:solidFill>
            </a:endParaRPr>
          </a:p>
        </p:txBody>
      </p:sp>
      <p:sp>
        <p:nvSpPr>
          <p:cNvPr id="24" name="TextBox 23"/>
          <p:cNvSpPr txBox="1"/>
          <p:nvPr/>
        </p:nvSpPr>
        <p:spPr>
          <a:xfrm>
            <a:off x="373566" y="656594"/>
            <a:ext cx="8313234" cy="846386"/>
          </a:xfrm>
          <a:prstGeom prst="rect">
            <a:avLst/>
          </a:prstGeom>
          <a:noFill/>
          <a:ln>
            <a:noFill/>
          </a:ln>
        </p:spPr>
        <p:txBody>
          <a:bodyPr wrap="square" tIns="0" bIns="0" rtlCol="0" anchor="b" anchorCtr="0">
            <a:normAutofit/>
          </a:bodyPr>
          <a:lstStyle/>
          <a:p>
            <a:r>
              <a:rPr lang="en-US" sz="5500" b="1" spc="-150" dirty="0" smtClean="0">
                <a:solidFill>
                  <a:prstClr val="white">
                    <a:lumMod val="85000"/>
                  </a:prstClr>
                </a:solidFill>
                <a:latin typeface="Arial" pitchFamily="34" charset="0"/>
                <a:cs typeface="Arial" pitchFamily="34" charset="0"/>
              </a:rPr>
              <a:t>BROADCAST IT</a:t>
            </a:r>
            <a:endParaRPr lang="en-US" sz="5500" b="1" spc="-150" dirty="0">
              <a:solidFill>
                <a:prstClr val="white">
                  <a:lumMod val="85000"/>
                </a:prstClr>
              </a:solidFill>
              <a:latin typeface="Arial" pitchFamily="34" charset="0"/>
              <a:cs typeface="Arial" pitchFamily="34" charset="0"/>
            </a:endParaRPr>
          </a:p>
        </p:txBody>
      </p:sp>
      <p:pic>
        <p:nvPicPr>
          <p:cNvPr id="30" name="Picture 29"/>
          <p:cNvPicPr>
            <a:picLocks noChangeAspect="1"/>
          </p:cNvPicPr>
          <p:nvPr/>
        </p:nvPicPr>
        <p:blipFill>
          <a:blip r:embed="rId4"/>
          <a:stretch>
            <a:fillRect/>
          </a:stretch>
        </p:blipFill>
        <p:spPr>
          <a:xfrm>
            <a:off x="5181600" y="1828800"/>
            <a:ext cx="3505200" cy="3505200"/>
          </a:xfrm>
          <a:prstGeom prst="rect">
            <a:avLst/>
          </a:prstGeom>
          <a:solidFill>
            <a:schemeClr val="bg1"/>
          </a:solidFill>
          <a:ln w="47625">
            <a:noFill/>
            <a:miter lim="800000"/>
          </a:ln>
          <a:effectLst>
            <a:outerShdw blurRad="38100" sx="101000" sy="101000" algn="ctr" rotWithShape="0">
              <a:prstClr val="black">
                <a:alpha val="15000"/>
              </a:prstClr>
            </a:outerShdw>
          </a:effectLst>
        </p:spPr>
      </p:pic>
      <p:pic>
        <p:nvPicPr>
          <p:cNvPr id="15" name="Picture 6"/>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5893895" y="3500336"/>
            <a:ext cx="1472378" cy="1106449"/>
          </a:xfrm>
          <a:prstGeom prst="rect">
            <a:avLst/>
          </a:prstGeom>
        </p:spPr>
      </p:pic>
      <p:pic>
        <p:nvPicPr>
          <p:cNvPr id="16" name="Picture 6"/>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7234201" y="2504076"/>
            <a:ext cx="999554" cy="751136"/>
          </a:xfrm>
          <a:prstGeom prst="rect">
            <a:avLst/>
          </a:prstGeom>
        </p:spPr>
      </p:pic>
      <p:pic>
        <p:nvPicPr>
          <p:cNvPr id="17" name="Picture 6"/>
          <p:cNvPicPr>
            <a:picLocks noChangeAspect="1" noChangeArrowheads="1"/>
          </p:cNvPicPr>
          <p:nvPr/>
        </p:nvPicPr>
        <p:blipFill>
          <a:blip r:embed="rId7" cstate="email">
            <a:extLst>
              <a:ext uri="{28A0092B-C50C-407E-A947-70E740481C1C}">
                <a14:useLocalDpi xmlns:a14="http://schemas.microsoft.com/office/drawing/2010/main" val="0"/>
              </a:ext>
            </a:extLst>
          </a:blip>
          <a:stretch>
            <a:fillRect/>
          </a:stretch>
        </p:blipFill>
        <p:spPr bwMode="auto">
          <a:xfrm>
            <a:off x="5694070" y="2158124"/>
            <a:ext cx="837283" cy="629194"/>
          </a:xfrm>
          <a:prstGeom prst="rect">
            <a:avLst/>
          </a:prstGeom>
        </p:spPr>
      </p:pic>
      <p:pic>
        <p:nvPicPr>
          <p:cNvPr id="2052" name="Picture 4"/>
          <p:cNvPicPr>
            <a:picLocks noChangeArrowheads="1"/>
          </p:cNvPicPr>
          <p:nvPr/>
        </p:nvPicPr>
        <p:blipFill>
          <a:blip r:embed="rId8" cstate="email">
            <a:extLst>
              <a:ext uri="{28A0092B-C50C-407E-A947-70E740481C1C}">
                <a14:useLocalDpi xmlns:a14="http://schemas.microsoft.com/office/drawing/2010/main" val="0"/>
              </a:ext>
            </a:extLst>
          </a:blip>
          <a:stretch>
            <a:fillRect/>
          </a:stretch>
        </p:blipFill>
        <p:spPr bwMode="auto">
          <a:xfrm>
            <a:off x="5892808" y="3501023"/>
            <a:ext cx="1473313" cy="1106424"/>
          </a:xfrm>
          <a:prstGeom prst="rect">
            <a:avLst/>
          </a:prstGeom>
        </p:spPr>
      </p:pic>
      <p:pic>
        <p:nvPicPr>
          <p:cNvPr id="2053" name="Picture 5"/>
          <p:cNvPicPr>
            <a:picLocks noChangeArrowheads="1"/>
          </p:cNvPicPr>
          <p:nvPr/>
        </p:nvPicPr>
        <p:blipFill>
          <a:blip r:embed="rId9" cstate="email">
            <a:extLst>
              <a:ext uri="{28A0092B-C50C-407E-A947-70E740481C1C}">
                <a14:useLocalDpi xmlns:a14="http://schemas.microsoft.com/office/drawing/2010/main" val="0"/>
              </a:ext>
            </a:extLst>
          </a:blip>
          <a:stretch>
            <a:fillRect/>
          </a:stretch>
        </p:blipFill>
        <p:spPr bwMode="auto">
          <a:xfrm>
            <a:off x="5893372" y="3497025"/>
            <a:ext cx="1472184" cy="1106424"/>
          </a:xfrm>
          <a:prstGeom prst="rect">
            <a:avLst/>
          </a:prstGeom>
        </p:spPr>
      </p:pic>
      <p:pic>
        <p:nvPicPr>
          <p:cNvPr id="36" name="Picture 4"/>
          <p:cNvPicPr>
            <a:picLocks noChangeArrowheads="1"/>
          </p:cNvPicPr>
          <p:nvPr/>
        </p:nvPicPr>
        <p:blipFill>
          <a:blip r:embed="rId10" cstate="email">
            <a:extLst>
              <a:ext uri="{28A0092B-C50C-407E-A947-70E740481C1C}">
                <a14:useLocalDpi xmlns:a14="http://schemas.microsoft.com/office/drawing/2010/main" val="0"/>
              </a:ext>
            </a:extLst>
          </a:blip>
          <a:stretch>
            <a:fillRect/>
          </a:stretch>
        </p:blipFill>
        <p:spPr bwMode="auto">
          <a:xfrm>
            <a:off x="5693805" y="2160678"/>
            <a:ext cx="837814" cy="630936"/>
          </a:xfrm>
          <a:prstGeom prst="rect">
            <a:avLst/>
          </a:prstGeom>
        </p:spPr>
      </p:pic>
      <p:pic>
        <p:nvPicPr>
          <p:cNvPr id="31" name="Picture 4"/>
          <p:cNvPicPr>
            <a:picLocks noChangeArrowheads="1"/>
          </p:cNvPicPr>
          <p:nvPr/>
        </p:nvPicPr>
        <p:blipFill>
          <a:blip r:embed="rId11" cstate="email">
            <a:extLst>
              <a:ext uri="{28A0092B-C50C-407E-A947-70E740481C1C}">
                <a14:useLocalDpi xmlns:a14="http://schemas.microsoft.com/office/drawing/2010/main" val="0"/>
              </a:ext>
            </a:extLst>
          </a:blip>
          <a:stretch>
            <a:fillRect/>
          </a:stretch>
        </p:blipFill>
        <p:spPr bwMode="auto">
          <a:xfrm>
            <a:off x="7240419" y="2504194"/>
            <a:ext cx="987552" cy="749808"/>
          </a:xfrm>
          <a:prstGeom prst="rect">
            <a:avLst/>
          </a:prstGeom>
        </p:spPr>
      </p:pic>
      <p:pic>
        <p:nvPicPr>
          <p:cNvPr id="32" name="Picture 5"/>
          <p:cNvPicPr>
            <a:picLocks noChangeAspect="1" noChangeArrowheads="1"/>
          </p:cNvPicPr>
          <p:nvPr/>
        </p:nvPicPr>
        <p:blipFill>
          <a:blip r:embed="rId12" cstate="email">
            <a:extLst>
              <a:ext uri="{28A0092B-C50C-407E-A947-70E740481C1C}">
                <a14:useLocalDpi xmlns:a14="http://schemas.microsoft.com/office/drawing/2010/main" val="0"/>
              </a:ext>
            </a:extLst>
          </a:blip>
          <a:stretch>
            <a:fillRect/>
          </a:stretch>
        </p:blipFill>
        <p:spPr bwMode="auto">
          <a:xfrm>
            <a:off x="7239007" y="2504766"/>
            <a:ext cx="990376" cy="748665"/>
          </a:xfrm>
          <a:prstGeom prst="rect">
            <a:avLst/>
          </a:prstGeom>
        </p:spPr>
      </p:pic>
      <p:pic>
        <p:nvPicPr>
          <p:cNvPr id="37" name="Picture 5"/>
          <p:cNvPicPr>
            <a:picLocks noChangeAspect="1" noChangeArrowheads="1"/>
          </p:cNvPicPr>
          <p:nvPr/>
        </p:nvPicPr>
        <p:blipFill>
          <a:blip r:embed="rId13" cstate="screen"/>
          <a:srcRect/>
          <a:stretch>
            <a:fillRect/>
          </a:stretch>
        </p:blipFill>
        <p:spPr bwMode="auto">
          <a:xfrm>
            <a:off x="5694292" y="2159432"/>
            <a:ext cx="836840" cy="627124"/>
          </a:xfrm>
          <a:prstGeom prst="rect">
            <a:avLst/>
          </a:prstGeom>
        </p:spPr>
      </p:pic>
      <p:pic>
        <p:nvPicPr>
          <p:cNvPr id="40" name="Picture 6"/>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5893275" y="3497013"/>
            <a:ext cx="1472378" cy="1106449"/>
          </a:xfrm>
          <a:prstGeom prst="rect">
            <a:avLst/>
          </a:prstGeom>
        </p:spPr>
      </p:pic>
      <p:pic>
        <p:nvPicPr>
          <p:cNvPr id="42" name="Picture 6"/>
          <p:cNvPicPr>
            <a:picLocks noChangeAspect="1" noChangeArrowheads="1"/>
          </p:cNvPicPr>
          <p:nvPr/>
        </p:nvPicPr>
        <p:blipFill>
          <a:blip r:embed="rId7" cstate="email">
            <a:extLst>
              <a:ext uri="{28A0092B-C50C-407E-A947-70E740481C1C}">
                <a14:useLocalDpi xmlns:a14="http://schemas.microsoft.com/office/drawing/2010/main" val="0"/>
              </a:ext>
            </a:extLst>
          </a:blip>
          <a:stretch>
            <a:fillRect/>
          </a:stretch>
        </p:blipFill>
        <p:spPr bwMode="auto">
          <a:xfrm>
            <a:off x="5694071" y="2158397"/>
            <a:ext cx="837283" cy="629194"/>
          </a:xfrm>
          <a:prstGeom prst="rect">
            <a:avLst/>
          </a:prstGeom>
        </p:spPr>
      </p:pic>
      <p:pic>
        <p:nvPicPr>
          <p:cNvPr id="41" name="Picture 6"/>
          <p:cNvPicPr>
            <a:picLocks noChangeAspect="1" noChangeArrowheads="1"/>
          </p:cNvPicPr>
          <p:nvPr/>
        </p:nvPicPr>
        <p:blipFill>
          <a:blip r:embed="rId6" cstate="email">
            <a:extLst>
              <a:ext uri="{28A0092B-C50C-407E-A947-70E740481C1C}">
                <a14:useLocalDpi xmlns:a14="http://schemas.microsoft.com/office/drawing/2010/main" val="0"/>
              </a:ext>
            </a:extLst>
          </a:blip>
          <a:stretch>
            <a:fillRect/>
          </a:stretch>
        </p:blipFill>
        <p:spPr bwMode="auto">
          <a:xfrm>
            <a:off x="7234418" y="2503530"/>
            <a:ext cx="999554" cy="751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1000"/>
                                        <p:tgtEl>
                                          <p:spTgt spid="40"/>
                                        </p:tgtEl>
                                      </p:cBhvr>
                                    </p:animEffect>
                                    <p:set>
                                      <p:cBhvr>
                                        <p:cTn id="7" dur="1" fill="hold">
                                          <p:stCondLst>
                                            <p:cond delay="999"/>
                                          </p:stCondLst>
                                        </p:cTn>
                                        <p:tgtEl>
                                          <p:spTgt spid="40"/>
                                        </p:tgtEl>
                                        <p:attrNameLst>
                                          <p:attrName>style.visibility</p:attrName>
                                        </p:attrNameLst>
                                      </p:cBhvr>
                                      <p:to>
                                        <p:strVal val="hidden"/>
                                      </p:to>
                                    </p:set>
                                  </p:childTnLst>
                                </p:cTn>
                              </p:par>
                            </p:childTnLst>
                          </p:cTn>
                        </p:par>
                        <p:par>
                          <p:cTn id="8" fill="hold">
                            <p:stCondLst>
                              <p:cond delay="1500"/>
                            </p:stCondLst>
                            <p:childTnLst>
                              <p:par>
                                <p:cTn id="9" presetID="10" presetClass="exit" presetSubtype="0" fill="hold" nodeType="afterEffect">
                                  <p:stCondLst>
                                    <p:cond delay="0"/>
                                  </p:stCondLst>
                                  <p:childTnLst>
                                    <p:animEffect transition="out" filter="fade">
                                      <p:cBhvr>
                                        <p:cTn id="10" dur="1000"/>
                                        <p:tgtEl>
                                          <p:spTgt spid="41"/>
                                        </p:tgtEl>
                                      </p:cBhvr>
                                    </p:animEffect>
                                    <p:set>
                                      <p:cBhvr>
                                        <p:cTn id="11" dur="1" fill="hold">
                                          <p:stCondLst>
                                            <p:cond delay="999"/>
                                          </p:stCondLst>
                                        </p:cTn>
                                        <p:tgtEl>
                                          <p:spTgt spid="41"/>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42"/>
                                        </p:tgtEl>
                                      </p:cBhvr>
                                    </p:animEffect>
                                    <p:set>
                                      <p:cBhvr>
                                        <p:cTn id="14" dur="1" fill="hold">
                                          <p:stCondLst>
                                            <p:cond delay="999"/>
                                          </p:stCondLst>
                                        </p:cTn>
                                        <p:tgtEl>
                                          <p:spTgt spid="42"/>
                                        </p:tgtEl>
                                        <p:attrNameLst>
                                          <p:attrName>style.visibility</p:attrName>
                                        </p:attrNameLst>
                                      </p:cBhvr>
                                      <p:to>
                                        <p:strVal val="hidden"/>
                                      </p:to>
                                    </p:set>
                                  </p:childTnLst>
                                </p:cTn>
                              </p:par>
                            </p:childTnLst>
                          </p:cTn>
                        </p:par>
                        <p:par>
                          <p:cTn id="15" fill="hold">
                            <p:stCondLst>
                              <p:cond delay="2500"/>
                            </p:stCondLst>
                            <p:childTnLst>
                              <p:par>
                                <p:cTn id="16" presetID="10" presetClass="exit" presetSubtype="0" fill="hold" nodeType="afterEffect">
                                  <p:stCondLst>
                                    <p:cond delay="500"/>
                                  </p:stCondLst>
                                  <p:childTnLst>
                                    <p:animEffect transition="out" filter="fade">
                                      <p:cBhvr>
                                        <p:cTn id="17" dur="1000"/>
                                        <p:tgtEl>
                                          <p:spTgt spid="2053"/>
                                        </p:tgtEl>
                                      </p:cBhvr>
                                    </p:animEffect>
                                    <p:set>
                                      <p:cBhvr>
                                        <p:cTn id="18" dur="1" fill="hold">
                                          <p:stCondLst>
                                            <p:cond delay="999"/>
                                          </p:stCondLst>
                                        </p:cTn>
                                        <p:tgtEl>
                                          <p:spTgt spid="2053"/>
                                        </p:tgtEl>
                                        <p:attrNameLst>
                                          <p:attrName>style.visibility</p:attrName>
                                        </p:attrNameLst>
                                      </p:cBhvr>
                                      <p:to>
                                        <p:strVal val="hidden"/>
                                      </p:to>
                                    </p:set>
                                  </p:childTnLst>
                                </p:cTn>
                              </p:par>
                            </p:childTnLst>
                          </p:cTn>
                        </p:par>
                        <p:par>
                          <p:cTn id="19" fill="hold">
                            <p:stCondLst>
                              <p:cond delay="4000"/>
                            </p:stCondLst>
                            <p:childTnLst>
                              <p:par>
                                <p:cTn id="20" presetID="10" presetClass="exit" presetSubtype="0" fill="hold" nodeType="afterEffect">
                                  <p:stCondLst>
                                    <p:cond delay="0"/>
                                  </p:stCondLst>
                                  <p:childTnLst>
                                    <p:animEffect transition="out" filter="fade">
                                      <p:cBhvr>
                                        <p:cTn id="21" dur="1000"/>
                                        <p:tgtEl>
                                          <p:spTgt spid="32"/>
                                        </p:tgtEl>
                                      </p:cBhvr>
                                    </p:animEffect>
                                    <p:set>
                                      <p:cBhvr>
                                        <p:cTn id="22" dur="1" fill="hold">
                                          <p:stCondLst>
                                            <p:cond delay="999"/>
                                          </p:stCondLst>
                                        </p:cTn>
                                        <p:tgtEl>
                                          <p:spTgt spid="32"/>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37"/>
                                        </p:tgtEl>
                                      </p:cBhvr>
                                    </p:animEffect>
                                    <p:set>
                                      <p:cBhvr>
                                        <p:cTn id="25" dur="1" fill="hold">
                                          <p:stCondLst>
                                            <p:cond delay="999"/>
                                          </p:stCondLst>
                                        </p:cTn>
                                        <p:tgtEl>
                                          <p:spTgt spid="37"/>
                                        </p:tgtEl>
                                        <p:attrNameLst>
                                          <p:attrName>style.visibility</p:attrName>
                                        </p:attrNameLst>
                                      </p:cBhvr>
                                      <p:to>
                                        <p:strVal val="hidden"/>
                                      </p:to>
                                    </p:set>
                                  </p:childTnLst>
                                </p:cTn>
                              </p:par>
                            </p:childTnLst>
                          </p:cTn>
                        </p:par>
                        <p:par>
                          <p:cTn id="26" fill="hold">
                            <p:stCondLst>
                              <p:cond delay="5000"/>
                            </p:stCondLst>
                            <p:childTnLst>
                              <p:par>
                                <p:cTn id="27" presetID="10" presetClass="exit" presetSubtype="0" fill="hold" nodeType="afterEffect">
                                  <p:stCondLst>
                                    <p:cond delay="500"/>
                                  </p:stCondLst>
                                  <p:childTnLst>
                                    <p:animEffect transition="out" filter="fade">
                                      <p:cBhvr>
                                        <p:cTn id="28" dur="1000"/>
                                        <p:tgtEl>
                                          <p:spTgt spid="2052"/>
                                        </p:tgtEl>
                                      </p:cBhvr>
                                    </p:animEffect>
                                    <p:set>
                                      <p:cBhvr>
                                        <p:cTn id="29" dur="1" fill="hold">
                                          <p:stCondLst>
                                            <p:cond delay="999"/>
                                          </p:stCondLst>
                                        </p:cTn>
                                        <p:tgtEl>
                                          <p:spTgt spid="2052"/>
                                        </p:tgtEl>
                                        <p:attrNameLst>
                                          <p:attrName>style.visibility</p:attrName>
                                        </p:attrNameLst>
                                      </p:cBhvr>
                                      <p:to>
                                        <p:strVal val="hidden"/>
                                      </p:to>
                                    </p:set>
                                  </p:childTnLst>
                                </p:cTn>
                              </p:par>
                            </p:childTnLst>
                          </p:cTn>
                        </p:par>
                        <p:par>
                          <p:cTn id="30" fill="hold">
                            <p:stCondLst>
                              <p:cond delay="6500"/>
                            </p:stCondLst>
                            <p:childTnLst>
                              <p:par>
                                <p:cTn id="31" presetID="10" presetClass="exit" presetSubtype="0" fill="hold" nodeType="afterEffect">
                                  <p:stCondLst>
                                    <p:cond delay="0"/>
                                  </p:stCondLst>
                                  <p:childTnLst>
                                    <p:animEffect transition="out" filter="fade">
                                      <p:cBhvr>
                                        <p:cTn id="32" dur="1000"/>
                                        <p:tgtEl>
                                          <p:spTgt spid="31"/>
                                        </p:tgtEl>
                                      </p:cBhvr>
                                    </p:animEffect>
                                    <p:set>
                                      <p:cBhvr>
                                        <p:cTn id="33" dur="1" fill="hold">
                                          <p:stCondLst>
                                            <p:cond delay="999"/>
                                          </p:stCondLst>
                                        </p:cTn>
                                        <p:tgtEl>
                                          <p:spTgt spid="3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1000"/>
                                        <p:tgtEl>
                                          <p:spTgt spid="36"/>
                                        </p:tgtEl>
                                      </p:cBhvr>
                                    </p:animEffect>
                                    <p:set>
                                      <p:cBhvr>
                                        <p:cTn id="36" dur="1" fill="hold">
                                          <p:stCondLst>
                                            <p:cond delay="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914400" y="4800601"/>
            <a:ext cx="7743825" cy="1981200"/>
          </a:xfrm>
          <a:prstGeom prst="rect">
            <a:avLst/>
          </a:prstGeom>
          <a:noFill/>
        </p:spPr>
        <p:txBody>
          <a:bodyPr wrap="square" rtlCol="0">
            <a:normAutofit/>
          </a:bodyPr>
          <a:lstStyle/>
          <a:p>
            <a:pPr algn="r"/>
            <a:r>
              <a:rPr lang="en-US" dirty="0" smtClean="0">
                <a:solidFill>
                  <a:prstClr val="black">
                    <a:lumMod val="65000"/>
                    <a:lumOff val="35000"/>
                  </a:prstClr>
                </a:solidFill>
              </a:rPr>
              <a:t>					Record your presentation with 				</a:t>
            </a:r>
            <a:r>
              <a:rPr lang="en-US" b="1" dirty="0" smtClean="0">
                <a:solidFill>
                  <a:srgbClr val="0065B0"/>
                </a:solidFill>
              </a:rPr>
              <a:t>Create a Video</a:t>
            </a:r>
            <a:r>
              <a:rPr lang="en-US" dirty="0" smtClean="0">
                <a:solidFill>
                  <a:srgbClr val="0065B0"/>
                </a:solidFill>
              </a:rPr>
              <a:t> </a:t>
            </a:r>
            <a:r>
              <a:rPr lang="en-US" dirty="0" smtClean="0">
                <a:solidFill>
                  <a:prstClr val="black">
                    <a:lumMod val="65000"/>
                    <a:lumOff val="35000"/>
                  </a:prstClr>
                </a:solidFill>
              </a:rPr>
              <a:t>and capture narrations, animations, media, and much more.</a:t>
            </a:r>
          </a:p>
          <a:p>
            <a:pPr algn="r">
              <a:lnSpc>
                <a:spcPct val="120000"/>
              </a:lnSpc>
            </a:pPr>
            <a:endParaRPr lang="en-US" dirty="0" smtClean="0">
              <a:solidFill>
                <a:prstClr val="black">
                  <a:lumMod val="85000"/>
                  <a:lumOff val="15000"/>
                </a:prstClr>
              </a:solidFill>
            </a:endParaRPr>
          </a:p>
          <a:p>
            <a:pPr algn="r">
              <a:lnSpc>
                <a:spcPct val="120000"/>
              </a:lnSpc>
            </a:pPr>
            <a:r>
              <a:rPr lang="en-US" sz="2200" b="1" dirty="0" smtClean="0">
                <a:solidFill>
                  <a:prstClr val="black">
                    <a:lumMod val="75000"/>
                    <a:lumOff val="25000"/>
                  </a:prstClr>
                </a:solidFill>
              </a:rPr>
              <a:t>Upload, embed, and share away!</a:t>
            </a:r>
            <a:endParaRPr lang="en-US" dirty="0">
              <a:solidFill>
                <a:prstClr val="black"/>
              </a:solidFill>
            </a:endParaRPr>
          </a:p>
        </p:txBody>
      </p:sp>
      <p:sp>
        <p:nvSpPr>
          <p:cNvPr id="5" name="Title 4"/>
          <p:cNvSpPr>
            <a:spLocks noGrp="1"/>
          </p:cNvSpPr>
          <p:nvPr>
            <p:ph type="title"/>
          </p:nvPr>
        </p:nvSpPr>
        <p:spPr>
          <a:xfrm>
            <a:off x="290400" y="3304950"/>
            <a:ext cx="8686800" cy="1095600"/>
          </a:xfrm>
        </p:spPr>
        <p:txBody>
          <a:bodyPr>
            <a:noAutofit/>
          </a:bodyPr>
          <a:lstStyle/>
          <a:p>
            <a:pPr lvl="0" algn="ctr">
              <a:lnSpc>
                <a:spcPct val="80000"/>
              </a:lnSpc>
              <a:spcBef>
                <a:spcPts val="0"/>
              </a:spcBef>
            </a:pPr>
            <a:r>
              <a:rPr lang="en-US" sz="7200" dirty="0">
                <a:ln>
                  <a:gradFill>
                    <a:gsLst>
                      <a:gs pos="0">
                        <a:prstClr val="white"/>
                      </a:gs>
                      <a:gs pos="50000">
                        <a:prstClr val="white">
                          <a:lumMod val="75000"/>
                        </a:prstClr>
                      </a:gs>
                    </a:gsLst>
                    <a:lin ang="5400000" scaled="0"/>
                  </a:gradFill>
                </a:ln>
                <a:gradFill>
                  <a:gsLst>
                    <a:gs pos="11000">
                      <a:prstClr val="white">
                        <a:lumMod val="75000"/>
                      </a:prstClr>
                    </a:gs>
                    <a:gs pos="91000">
                      <a:prstClr val="white"/>
                    </a:gs>
                  </a:gsLst>
                  <a:lin ang="16200000" scaled="1"/>
                </a:gradFill>
              </a:rPr>
              <a:t>SPEAK FOR ITSELF</a:t>
            </a:r>
            <a:br>
              <a:rPr lang="en-US" sz="7200" dirty="0">
                <a:ln>
                  <a:gradFill>
                    <a:gsLst>
                      <a:gs pos="0">
                        <a:prstClr val="white"/>
                      </a:gs>
                      <a:gs pos="50000">
                        <a:prstClr val="white">
                          <a:lumMod val="75000"/>
                        </a:prstClr>
                      </a:gs>
                    </a:gsLst>
                    <a:lin ang="5400000" scaled="0"/>
                  </a:gradFill>
                </a:ln>
                <a:gradFill>
                  <a:gsLst>
                    <a:gs pos="11000">
                      <a:prstClr val="white">
                        <a:lumMod val="75000"/>
                      </a:prstClr>
                    </a:gs>
                    <a:gs pos="91000">
                      <a:prstClr val="white"/>
                    </a:gs>
                  </a:gsLst>
                  <a:lin ang="16200000" scaled="1"/>
                </a:gradFill>
              </a:rPr>
            </a:br>
            <a:endParaRPr lang="en-US" sz="4000" dirty="0"/>
          </a:p>
        </p:txBody>
      </p:sp>
      <p:sp>
        <p:nvSpPr>
          <p:cNvPr id="6" name="Text Placeholder 5"/>
          <p:cNvSpPr>
            <a:spLocks noGrp="1"/>
          </p:cNvSpPr>
          <p:nvPr>
            <p:ph type="body" idx="1"/>
          </p:nvPr>
        </p:nvSpPr>
        <p:spPr>
          <a:xfrm>
            <a:off x="297600" y="2286000"/>
            <a:ext cx="8694000" cy="639762"/>
          </a:xfrm>
        </p:spPr>
        <p:txBody>
          <a:bodyPr/>
          <a:lstStyle/>
          <a:p>
            <a:pPr lvl="0">
              <a:lnSpc>
                <a:spcPct val="80000"/>
              </a:lnSpc>
              <a:spcBef>
                <a:spcPts val="0"/>
              </a:spcBef>
            </a:pPr>
            <a:r>
              <a:rPr lang="en-US" sz="3600" dirty="0"/>
              <a:t>Let Your Presentation </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dirty="0"/>
          </a:p>
        </p:txBody>
      </p:sp>
      <p:sp>
        <p:nvSpPr>
          <p:cNvPr id="6" name="Content Placeholder 5"/>
          <p:cNvSpPr>
            <a:spLocks noGrp="1"/>
          </p:cNvSpPr>
          <p:nvPr>
            <p:ph idx="1"/>
          </p:nvPr>
        </p:nvSpPr>
        <p:spPr>
          <a:xfrm>
            <a:off x="3907466" y="1524000"/>
            <a:ext cx="4931734" cy="5105400"/>
          </a:xfrm>
        </p:spPr>
        <p:txBody>
          <a:bodyPr>
            <a:normAutofit/>
          </a:bodyPr>
          <a:lstStyle/>
          <a:p>
            <a:pPr marL="0" indent="0">
              <a:buNone/>
            </a:pPr>
            <a:r>
              <a:rPr lang="en-US" sz="2400" dirty="0" smtClean="0">
                <a:solidFill>
                  <a:schemeClr val="bg1"/>
                </a:solidFill>
              </a:rPr>
              <a:t>For a media-rich presentation, you can </a:t>
            </a:r>
            <a:r>
              <a:rPr lang="en-US" sz="2400" b="1" dirty="0" smtClean="0">
                <a:solidFill>
                  <a:srgbClr val="7BCF27"/>
                </a:solidFill>
              </a:rPr>
              <a:t>Optimize for Compatibility </a:t>
            </a:r>
          </a:p>
          <a:p>
            <a:pPr marL="0" indent="0">
              <a:buNone/>
            </a:pPr>
            <a:r>
              <a:rPr lang="en-US" sz="2400" dirty="0" smtClean="0"/>
              <a:t>or</a:t>
            </a:r>
            <a:r>
              <a:rPr lang="en-US" sz="2400" dirty="0" smtClean="0">
                <a:solidFill>
                  <a:srgbClr val="7BCF27"/>
                </a:solidFill>
              </a:rPr>
              <a:t> </a:t>
            </a:r>
            <a:r>
              <a:rPr lang="en-US" sz="2400" b="1" dirty="0" smtClean="0">
                <a:solidFill>
                  <a:srgbClr val="7BCF27"/>
                </a:solidFill>
              </a:rPr>
              <a:t>Compress Media</a:t>
            </a:r>
            <a:r>
              <a:rPr lang="en-US" sz="2400" dirty="0" smtClean="0">
                <a:solidFill>
                  <a:schemeClr val="bg1"/>
                </a:solidFill>
              </a:rPr>
              <a:t> to share your presentation reliably without exploding your inbox </a:t>
            </a:r>
            <a:endParaRPr lang="en-US" sz="2400" b="1" dirty="0" smtClean="0">
              <a:solidFill>
                <a:schemeClr val="bg1"/>
              </a:solidFill>
            </a:endParaRPr>
          </a:p>
        </p:txBody>
      </p:sp>
      <p:sp>
        <p:nvSpPr>
          <p:cNvPr id="8" name="Rectangle 7"/>
          <p:cNvSpPr/>
          <p:nvPr/>
        </p:nvSpPr>
        <p:spPr>
          <a:xfrm>
            <a:off x="3472543" y="447674"/>
            <a:ext cx="5671457" cy="1000126"/>
          </a:xfrm>
          <a:prstGeom prst="rect">
            <a:avLst/>
          </a:prstGeom>
          <a:solidFill>
            <a:schemeClr val="tx1">
              <a:lumMod val="95000"/>
              <a:lumOff val="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lumMod val="95000"/>
                  <a:lumOff val="5000"/>
                </a:prstClr>
              </a:solidFill>
            </a:endParaRPr>
          </a:p>
        </p:txBody>
      </p:sp>
      <p:sp>
        <p:nvSpPr>
          <p:cNvPr id="9" name="TextBox 8"/>
          <p:cNvSpPr txBox="1"/>
          <p:nvPr/>
        </p:nvSpPr>
        <p:spPr>
          <a:xfrm>
            <a:off x="3886200" y="533401"/>
            <a:ext cx="4953000" cy="838200"/>
          </a:xfrm>
          <a:prstGeom prst="rect">
            <a:avLst/>
          </a:prstGeom>
          <a:noFill/>
        </p:spPr>
        <p:txBody>
          <a:bodyPr wrap="square" rtlCol="0" anchor="ctr">
            <a:normAutofit/>
          </a:bodyPr>
          <a:lstStyle/>
          <a:p>
            <a:pPr>
              <a:lnSpc>
                <a:spcPct val="80000"/>
              </a:lnSpc>
            </a:pPr>
            <a:r>
              <a:rPr lang="en-US" sz="3200" b="1" dirty="0" smtClean="0">
                <a:solidFill>
                  <a:prstClr val="white"/>
                </a:solidFill>
              </a:rPr>
              <a:t>Spread the Message!</a:t>
            </a:r>
            <a:endParaRPr lang="en-US" sz="3200" dirty="0">
              <a:solidFill>
                <a:prstClr val="white"/>
              </a:solidFill>
            </a:endParaRPr>
          </a:p>
        </p:txBody>
      </p:sp>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3212272" cy="4953000"/>
          </a:xfrm>
          <a:prstGeom prst="rect">
            <a:avLst/>
          </a:prstGeom>
        </p:spPr>
      </p:pic>
      <p:sp>
        <p:nvSpPr>
          <p:cNvPr id="12" name="TextBox 11"/>
          <p:cNvSpPr txBox="1"/>
          <p:nvPr/>
        </p:nvSpPr>
        <p:spPr>
          <a:xfrm>
            <a:off x="152400" y="4114800"/>
            <a:ext cx="3124200" cy="1155669"/>
          </a:xfrm>
          <a:prstGeom prst="rect">
            <a:avLst/>
          </a:prstGeom>
          <a:solidFill>
            <a:schemeClr val="bg1">
              <a:lumMod val="85000"/>
            </a:schemeClr>
          </a:solidFill>
        </p:spPr>
        <p:txBody>
          <a:bodyPr wrap="square" rtlCol="0" anchor="ctr">
            <a:normAutofit/>
          </a:bodyPr>
          <a:lstStyle/>
          <a:p>
            <a:pPr>
              <a:lnSpc>
                <a:spcPct val="80000"/>
              </a:lnSpc>
            </a:pPr>
            <a:r>
              <a:rPr lang="en-US" sz="1700" dirty="0">
                <a:solidFill>
                  <a:prstClr val="white">
                    <a:lumMod val="50000"/>
                  </a:prstClr>
                </a:solidFill>
              </a:rPr>
              <a:t> </a:t>
            </a:r>
            <a:r>
              <a:rPr lang="en-US" sz="1700" dirty="0" smtClean="0">
                <a:solidFill>
                  <a:prstClr val="white">
                    <a:lumMod val="50000"/>
                  </a:prstClr>
                </a:solidFill>
              </a:rPr>
              <a:t>  Package your presentation </a:t>
            </a:r>
          </a:p>
          <a:p>
            <a:pPr>
              <a:lnSpc>
                <a:spcPct val="80000"/>
              </a:lnSpc>
            </a:pPr>
            <a:r>
              <a:rPr lang="en-US" sz="2800" b="1" dirty="0" smtClean="0">
                <a:solidFill>
                  <a:prstClr val="white">
                    <a:lumMod val="50000"/>
                  </a:prstClr>
                </a:solidFill>
              </a:rPr>
              <a:t>  for easy sharing</a:t>
            </a:r>
            <a:endParaRPr lang="en-US" sz="2800" b="1" dirty="0">
              <a:solidFill>
                <a:prstClr val="white">
                  <a:lumMod val="50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strips dir="ld"/>
      </p:transition>
    </mc:Choice>
    <mc:Fallback xmlns="">
      <p:transition spd="slow">
        <p:strips dir="ld"/>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Oval 1"/>
          <p:cNvSpPr/>
          <p:nvPr/>
        </p:nvSpPr>
        <p:spPr>
          <a:xfrm>
            <a:off x="762000" y="1946209"/>
            <a:ext cx="2057400" cy="2057400"/>
          </a:xfrm>
          <a:prstGeom prst="ellipse">
            <a:avLst/>
          </a:prstGeom>
          <a:gradFill>
            <a:gsLst>
              <a:gs pos="0">
                <a:schemeClr val="bg1">
                  <a:lumMod val="95000"/>
                </a:schemeClr>
              </a:gs>
              <a:gs pos="50000">
                <a:schemeClr val="bg1">
                  <a:lumMod val="75000"/>
                </a:schemeClr>
              </a:gs>
              <a:gs pos="100000">
                <a:schemeClr val="tx1">
                  <a:lumMod val="65000"/>
                  <a:lumOff val="35000"/>
                </a:schemeClr>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3" name="Oval 2"/>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4" name="TextBox 3"/>
          <p:cNvSpPr txBox="1"/>
          <p:nvPr/>
        </p:nvSpPr>
        <p:spPr>
          <a:xfrm>
            <a:off x="1216878" y="1755852"/>
            <a:ext cx="1219200" cy="2400657"/>
          </a:xfrm>
          <a:prstGeom prst="rect">
            <a:avLst/>
          </a:prstGeom>
          <a:noFill/>
        </p:spPr>
        <p:txBody>
          <a:bodyPr wrap="square" rtlCol="0">
            <a:spAutoFit/>
          </a:bodyPr>
          <a:lstStyle/>
          <a:p>
            <a:r>
              <a:rPr lang="en-US" sz="15000" b="1" dirty="0" smtClean="0">
                <a:solidFill>
                  <a:prstClr val="white">
                    <a:lumMod val="65000"/>
                  </a:prstClr>
                </a:solidFill>
                <a:latin typeface="Georgia" pitchFamily="18" charset="0"/>
                <a:cs typeface="Arial" pitchFamily="34" charset="0"/>
              </a:rPr>
              <a:t>?</a:t>
            </a:r>
            <a:endParaRPr lang="en-US" sz="15000" b="1" dirty="0">
              <a:solidFill>
                <a:prstClr val="white">
                  <a:lumMod val="65000"/>
                </a:prstClr>
              </a:solidFill>
              <a:latin typeface="Georgia" pitchFamily="18" charset="0"/>
              <a:cs typeface="Arial" pitchFamily="34" charset="0"/>
            </a:endParaRPr>
          </a:p>
        </p:txBody>
      </p:sp>
      <p:sp>
        <p:nvSpPr>
          <p:cNvPr id="9" name="Title 8"/>
          <p:cNvSpPr>
            <a:spLocks noGrp="1"/>
          </p:cNvSpPr>
          <p:nvPr>
            <p:ph type="title"/>
          </p:nvPr>
        </p:nvSpPr>
        <p:spPr/>
        <p:txBody>
          <a:bodyPr>
            <a:normAutofit/>
          </a:bodyPr>
          <a:lstStyle/>
          <a:p>
            <a:pPr lvl="0">
              <a:spcBef>
                <a:spcPts val="0"/>
              </a:spcBef>
            </a:pPr>
            <a:r>
              <a:rPr lang="en-US" sz="4000" cap="none" dirty="0" smtClean="0">
                <a:solidFill>
                  <a:prstClr val="black">
                    <a:lumMod val="85000"/>
                    <a:lumOff val="15000"/>
                  </a:prstClr>
                </a:solidFill>
                <a:ea typeface="+mn-ea"/>
                <a:cs typeface="+mn-cs"/>
              </a:rPr>
              <a:t>But wait…</a:t>
            </a:r>
            <a:r>
              <a:rPr lang="en-US" sz="4000" b="0" cap="none" dirty="0" smtClean="0">
                <a:solidFill>
                  <a:prstClr val="black"/>
                </a:solidFill>
                <a:ea typeface="+mn-ea"/>
                <a:cs typeface="+mn-cs"/>
              </a:rPr>
              <a:t> </a:t>
            </a:r>
            <a:br>
              <a:rPr lang="en-US" sz="4000" b="0" cap="none" dirty="0" smtClean="0">
                <a:solidFill>
                  <a:prstClr val="black"/>
                </a:solidFill>
                <a:ea typeface="+mn-ea"/>
                <a:cs typeface="+mn-cs"/>
              </a:rPr>
            </a:br>
            <a:r>
              <a:rPr lang="en-US" sz="4000" b="0" cap="none" dirty="0" smtClean="0">
                <a:solidFill>
                  <a:prstClr val="black">
                    <a:lumMod val="50000"/>
                    <a:lumOff val="50000"/>
                  </a:prstClr>
                </a:solidFill>
                <a:ea typeface="+mn-ea"/>
                <a:cs typeface="+mn-cs"/>
              </a:rPr>
              <a:t>There’s More!</a:t>
            </a:r>
            <a:r>
              <a:rPr lang="en-US" sz="4000" b="0" cap="none" dirty="0" smtClean="0">
                <a:solidFill>
                  <a:prstClr val="black">
                    <a:lumMod val="50000"/>
                    <a:lumOff val="50000"/>
                  </a:prstClr>
                </a:solidFill>
                <a:ea typeface="+mn-ea"/>
                <a:cs typeface="Arial" pitchFamily="34" charset="0"/>
              </a:rPr>
              <a:t/>
            </a:r>
            <a:br>
              <a:rPr lang="en-US" sz="4000" b="0" cap="none" dirty="0" smtClean="0">
                <a:solidFill>
                  <a:prstClr val="black">
                    <a:lumMod val="50000"/>
                    <a:lumOff val="50000"/>
                  </a:prstClr>
                </a:solidFill>
                <a:ea typeface="+mn-ea"/>
                <a:cs typeface="Arial" pitchFamily="34" charset="0"/>
              </a:rPr>
            </a:br>
            <a:endParaRPr lang="en-US" sz="2800" dirty="0"/>
          </a:p>
        </p:txBody>
      </p:sp>
      <p:sp>
        <p:nvSpPr>
          <p:cNvPr id="10" name="Text Placeholder 9"/>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View your slides from anywhere!</a:t>
            </a:r>
            <a:endParaRPr lang="en-U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en-US" sz="4000" b="1" dirty="0" smtClean="0">
                <a:solidFill>
                  <a:schemeClr val="tx1">
                    <a:lumMod val="85000"/>
                    <a:lumOff val="15000"/>
                  </a:schemeClr>
                </a:solidFill>
                <a:latin typeface="+mj-lt"/>
              </a:rPr>
              <a:t>Enhancing</a:t>
            </a:r>
            <a:r>
              <a:rPr lang="en-US" sz="4000" dirty="0" smtClean="0">
                <a:latin typeface="+mj-lt"/>
              </a:rPr>
              <a:t> </a:t>
            </a:r>
            <a:r>
              <a:rPr lang="en-US" sz="4000" dirty="0" smtClean="0">
                <a:solidFill>
                  <a:schemeClr val="tx1">
                    <a:lumMod val="50000"/>
                    <a:lumOff val="50000"/>
                  </a:schemeClr>
                </a:solidFill>
                <a:latin typeface="+mj-lt"/>
              </a:rPr>
              <a:t>Your </a:t>
            </a:r>
            <a:r>
              <a:rPr lang="en-US" sz="4000" dirty="0" smtClean="0">
                <a:solidFill>
                  <a:schemeClr val="tx1">
                    <a:lumMod val="50000"/>
                    <a:lumOff val="50000"/>
                  </a:schemeClr>
                </a:solidFill>
                <a:latin typeface="+mj-lt"/>
                <a:cs typeface="Arial" pitchFamily="34" charset="0"/>
              </a:rPr>
              <a:t>Presentation</a:t>
            </a:r>
            <a:endParaRPr lang="en-US" sz="4000"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r>
              <a:rPr lang="en-US" sz="2000" b="1" dirty="0" smtClean="0">
                <a:solidFill>
                  <a:schemeClr val="tx1">
                    <a:lumMod val="75000"/>
                    <a:lumOff val="25000"/>
                  </a:schemeClr>
                </a:solidFill>
              </a:rPr>
              <a:t>We have features for every step of the way</a:t>
            </a:r>
            <a:endParaRPr lang="en-US"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grpSp>
        <p:nvGrpSpPr>
          <p:cNvPr id="26" name="Group 25"/>
          <p:cNvGrpSpPr/>
          <p:nvPr/>
        </p:nvGrpSpPr>
        <p:grpSpPr>
          <a:xfrm>
            <a:off x="762000" y="1557456"/>
            <a:ext cx="2057400" cy="2708434"/>
            <a:chOff x="762000" y="1557456"/>
            <a:chExt cx="20574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latin typeface="+mj-lt"/>
                  <a:cs typeface="Arial" pitchFamily="34" charset="0"/>
                </a:rPr>
                <a:t>1</a:t>
              </a:r>
              <a:endParaRPr lang="en-US" sz="17000" b="1" dirty="0">
                <a:solidFill>
                  <a:srgbClr val="F26200">
                    <a:alpha val="40000"/>
                  </a:srgbClr>
                </a:solidFill>
                <a:latin typeface="+mj-lt"/>
                <a:cs typeface="Arial" pitchFamily="34" charset="0"/>
              </a:endParaRPr>
            </a:p>
          </p:txBody>
        </p:sp>
        <p:sp>
          <p:nvSpPr>
            <p:cNvPr id="13" name="TextBox 12"/>
            <p:cNvSpPr txBox="1"/>
            <p:nvPr/>
          </p:nvSpPr>
          <p:spPr>
            <a:xfrm>
              <a:off x="823416" y="2666898"/>
              <a:ext cx="1931160" cy="683264"/>
            </a:xfrm>
            <a:prstGeom prst="rect">
              <a:avLst/>
            </a:prstGeom>
            <a:noFill/>
          </p:spPr>
          <p:txBody>
            <a:bodyPr wrap="square" rtlCol="0">
              <a:normAutofit/>
            </a:bodyPr>
            <a:lstStyle/>
            <a:p>
              <a:pPr algn="ctr">
                <a:lnSpc>
                  <a:spcPct val="80000"/>
                </a:lnSpc>
              </a:pPr>
              <a:r>
                <a:rPr lang="en-US" sz="2400" b="1" spc="60" dirty="0" smtClean="0">
                  <a:solidFill>
                    <a:schemeClr val="bg1"/>
                  </a:solidFill>
                  <a:effectLst>
                    <a:outerShdw blurRad="50800" dist="25400" dir="5400000" algn="t" rotWithShape="0">
                      <a:prstClr val="black">
                        <a:alpha val="15000"/>
                      </a:prstClr>
                    </a:outerShdw>
                  </a:effectLst>
                </a:rPr>
                <a:t>Author Your</a:t>
              </a:r>
            </a:p>
            <a:p>
              <a:pPr algn="ctr">
                <a:lnSpc>
                  <a:spcPct val="80000"/>
                </a:lnSpc>
              </a:pPr>
              <a:r>
                <a:rPr lang="en-US" sz="2400" b="1" dirty="0" smtClean="0">
                  <a:solidFill>
                    <a:schemeClr val="bg1"/>
                  </a:solidFill>
                  <a:effectLst>
                    <a:outerShdw blurRad="50800" dist="25400" dir="5400000" algn="t" rotWithShape="0">
                      <a:prstClr val="black">
                        <a:alpha val="15000"/>
                      </a:prstClr>
                    </a:outerShdw>
                  </a:effectLst>
                </a:rPr>
                <a:t>Presentation</a:t>
              </a:r>
              <a:endParaRPr lang="en-US" sz="2400" b="1"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3" name="Group 22"/>
          <p:cNvGrpSpPr/>
          <p:nvPr/>
        </p:nvGrpSpPr>
        <p:grpSpPr>
          <a:xfrm>
            <a:off x="3543300" y="1591943"/>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en-US" sz="17000" b="1" dirty="0" smtClean="0">
                  <a:solidFill>
                    <a:srgbClr val="2A7A9E">
                      <a:alpha val="40000"/>
                    </a:srgbClr>
                  </a:solidFill>
                  <a:latin typeface="+mj-lt"/>
                  <a:cs typeface="Arial" pitchFamily="34" charset="0"/>
                </a:rPr>
                <a:t>2</a:t>
              </a:r>
              <a:endParaRPr lang="en-US" sz="17000" b="1" dirty="0">
                <a:solidFill>
                  <a:srgbClr val="2A7A9E">
                    <a:alpha val="40000"/>
                  </a:srgbClr>
                </a:solidFill>
                <a:latin typeface="+mj-lt"/>
                <a:cs typeface="Arial" pitchFamily="34" charset="0"/>
              </a:endParaRPr>
            </a:p>
          </p:txBody>
        </p:sp>
        <p:sp>
          <p:nvSpPr>
            <p:cNvPr id="16" name="TextBox 15"/>
            <p:cNvSpPr txBox="1"/>
            <p:nvPr/>
          </p:nvSpPr>
          <p:spPr>
            <a:xfrm>
              <a:off x="3601872" y="2701385"/>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Enrich Your</a:t>
              </a:r>
            </a:p>
            <a:p>
              <a:pPr algn="ctr">
                <a:lnSpc>
                  <a:spcPct val="80000"/>
                </a:lnSpc>
              </a:pPr>
              <a:r>
                <a:rPr lang="en-US" sz="2300" b="1" dirty="0" smtClean="0">
                  <a:solidFill>
                    <a:schemeClr val="bg1"/>
                  </a:solidFill>
                  <a:effectLst>
                    <a:outerShdw blurRad="50800" dist="25400" dir="5400000" algn="t" rotWithShape="0">
                      <a:prstClr val="black">
                        <a:alpha val="15000"/>
                      </a:prstClr>
                    </a:outerShdw>
                  </a:effectLst>
                </a:rPr>
                <a:t>Presentation</a:t>
              </a:r>
              <a:endParaRPr lang="en-US" sz="2300" b="1" dirty="0">
                <a:solidFill>
                  <a:schemeClr val="bg1"/>
                </a:solidFill>
                <a:effectLst>
                  <a:outerShdw blurRad="50800" dist="25400" dir="5400000" algn="t" rotWithShape="0">
                    <a:prstClr val="black">
                      <a:alpha val="15000"/>
                    </a:prstClr>
                  </a:outerShdw>
                </a:effectLst>
              </a:endParaRPr>
            </a:p>
          </p:txBody>
        </p:sp>
        <p:sp>
          <p:nvSpPr>
            <p:cNvPr id="20" name="Oval 19"/>
            <p:cNvSpPr/>
            <p:nvPr/>
          </p:nvSpPr>
          <p:spPr>
            <a:xfrm>
              <a:off x="3782124" y="198863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4" name="Group 23"/>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en-US" sz="17000" b="1" dirty="0" smtClean="0">
                  <a:solidFill>
                    <a:srgbClr val="65B131">
                      <a:alpha val="64000"/>
                    </a:srgbClr>
                  </a:solidFill>
                  <a:latin typeface="+mj-lt"/>
                  <a:cs typeface="Arial" pitchFamily="34" charset="0"/>
                </a:rPr>
                <a:t>3</a:t>
              </a:r>
              <a:endParaRPr lang="en-US" sz="17000" b="1" dirty="0">
                <a:solidFill>
                  <a:srgbClr val="65B131">
                    <a:alpha val="64000"/>
                  </a:srgbClr>
                </a:solidFill>
                <a:latin typeface="+mj-lt"/>
                <a:cs typeface="Arial" pitchFamily="34" charset="0"/>
              </a:endParaRPr>
            </a:p>
          </p:txBody>
        </p:sp>
        <p:sp>
          <p:nvSpPr>
            <p:cNvPr id="18" name="TextBox 17"/>
            <p:cNvSpPr txBox="1"/>
            <p:nvPr/>
          </p:nvSpPr>
          <p:spPr>
            <a:xfrm>
              <a:off x="6411810" y="2674651"/>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Deliver Your</a:t>
              </a:r>
            </a:p>
            <a:p>
              <a:pPr algn="ctr">
                <a:lnSpc>
                  <a:spcPct val="80000"/>
                </a:lnSpc>
              </a:pPr>
              <a:r>
                <a:rPr lang="en-US" sz="2300" b="1" dirty="0" smtClean="0">
                  <a:solidFill>
                    <a:schemeClr val="bg1"/>
                  </a:solidFill>
                  <a:effectLst>
                    <a:outerShdw blurRad="50800" dist="25400" dir="5400000" algn="t" rotWithShape="0">
                      <a:prstClr val="black">
                        <a:alpha val="15000"/>
                      </a:prstClr>
                    </a:outerShdw>
                  </a:effectLst>
                </a:rPr>
                <a:t>Presentation</a:t>
              </a:r>
              <a:endParaRPr lang="en-US"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569928" y="2005362"/>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5"/>
          <a:stretch>
            <a:fillRect/>
          </a:stretch>
        </p:blipFill>
        <p:spPr>
          <a:xfrm>
            <a:off x="4800600" y="1295400"/>
            <a:ext cx="3886200" cy="3886200"/>
          </a:xfrm>
          <a:prstGeom prst="rect">
            <a:avLst/>
          </a:prstGeom>
        </p:spPr>
      </p:pic>
      <p:sp>
        <p:nvSpPr>
          <p:cNvPr id="14" name="TextBox 13"/>
          <p:cNvSpPr txBox="1"/>
          <p:nvPr/>
        </p:nvSpPr>
        <p:spPr>
          <a:xfrm>
            <a:off x="467424" y="1219200"/>
            <a:ext cx="4561776" cy="1905000"/>
          </a:xfrm>
          <a:prstGeom prst="rect">
            <a:avLst/>
          </a:prstGeom>
          <a:noFill/>
        </p:spPr>
        <p:txBody>
          <a:bodyPr wrap="square" lIns="91440" rtlCol="0">
            <a:normAutofit/>
          </a:bodyPr>
          <a:lstStyle/>
          <a:p>
            <a:pPr marL="233363" indent="-233363">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Check out the </a:t>
            </a:r>
          </a:p>
          <a:p>
            <a:pPr marL="233363" indent="-233363">
              <a:buClr>
                <a:prstClr val="black">
                  <a:lumMod val="50000"/>
                  <a:lumOff val="50000"/>
                </a:prstClr>
              </a:buClr>
              <a:buSzPct val="94000"/>
            </a:pPr>
            <a:r>
              <a:rPr lang="en-US" sz="2400" b="1" dirty="0" smtClean="0">
                <a:solidFill>
                  <a:prstClr val="black">
                    <a:lumMod val="75000"/>
                    <a:lumOff val="25000"/>
                  </a:prstClr>
                </a:solidFill>
              </a:rPr>
              <a:t>	</a:t>
            </a:r>
            <a:r>
              <a:rPr lang="en-US" sz="2400" b="1" dirty="0" smtClean="0">
                <a:solidFill>
                  <a:srgbClr val="FD9803"/>
                </a:solidFill>
              </a:rPr>
              <a:t>PowerPoint Web App</a:t>
            </a:r>
          </a:p>
          <a:p>
            <a:pPr marL="233363" indent="-233363">
              <a:lnSpc>
                <a:spcPct val="80000"/>
              </a:lnSpc>
              <a:buClr>
                <a:prstClr val="black">
                  <a:lumMod val="50000"/>
                  <a:lumOff val="50000"/>
                </a:prstClr>
              </a:buClr>
              <a:buSzPct val="94000"/>
            </a:pPr>
            <a:endParaRPr lang="en-US" sz="2400" dirty="0" smtClean="0">
              <a:solidFill>
                <a:prstClr val="black">
                  <a:lumMod val="75000"/>
                  <a:lumOff val="25000"/>
                </a:prstClr>
              </a:solidFill>
            </a:endParaRPr>
          </a:p>
          <a:p>
            <a:pPr marL="233363" indent="-233363">
              <a:lnSpc>
                <a:spcPct val="80000"/>
              </a:lnSpc>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Access slides wherever you are</a:t>
            </a:r>
            <a:endParaRPr lang="en-US" dirty="0">
              <a:solidFill>
                <a:prstClr val="black"/>
              </a:solidFill>
            </a:endParaRPr>
          </a:p>
          <a:p>
            <a:pPr marL="233363" indent="-233363">
              <a:lnSpc>
                <a:spcPct val="80000"/>
              </a:lnSpc>
              <a:buClr>
                <a:prstClr val="black">
                  <a:lumMod val="50000"/>
                  <a:lumOff val="50000"/>
                </a:prstClr>
              </a:buClr>
              <a:buSzPct val="94000"/>
              <a:buFont typeface="Calibri" pitchFamily="34" charset="0"/>
              <a:buChar char="»"/>
            </a:pPr>
            <a:endParaRPr lang="en-US" sz="2400" dirty="0" smtClean="0">
              <a:solidFill>
                <a:prstClr val="black">
                  <a:lumMod val="75000"/>
                  <a:lumOff val="25000"/>
                </a:prstClr>
              </a:solidFill>
            </a:endParaRPr>
          </a:p>
        </p:txBody>
      </p:sp>
      <p:sp>
        <p:nvSpPr>
          <p:cNvPr id="18" name="Title 17"/>
          <p:cNvSpPr>
            <a:spLocks noGrp="1"/>
          </p:cNvSpPr>
          <p:nvPr>
            <p:ph type="title"/>
          </p:nvPr>
        </p:nvSpPr>
        <p:spPr/>
        <p:txBody>
          <a:bodyPr wrap="square" bIns="0">
            <a:normAutofit/>
          </a:bodyPr>
          <a:lstStyle/>
          <a:p>
            <a:pPr lvl="0">
              <a:spcBef>
                <a:spcPts val="0"/>
              </a:spcBef>
            </a:pPr>
            <a:r>
              <a:rPr lang="en-US" sz="2800" b="1" dirty="0">
                <a:solidFill>
                  <a:prstClr val="black">
                    <a:lumMod val="85000"/>
                    <a:lumOff val="15000"/>
                  </a:prstClr>
                </a:solidFill>
                <a:ea typeface="+mn-ea"/>
                <a:cs typeface="+mn-cs"/>
              </a:rPr>
              <a:t>Access</a:t>
            </a:r>
            <a:r>
              <a:rPr lang="en-US" sz="2800" dirty="0">
                <a:solidFill>
                  <a:prstClr val="black"/>
                </a:solidFill>
                <a:ea typeface="+mn-ea"/>
                <a:cs typeface="+mn-cs"/>
              </a:rPr>
              <a:t> </a:t>
            </a:r>
            <a:r>
              <a:rPr lang="en-US" sz="2800" dirty="0" smtClean="0">
                <a:solidFill>
                  <a:prstClr val="black">
                    <a:lumMod val="50000"/>
                    <a:lumOff val="50000"/>
                  </a:prstClr>
                </a:solidFill>
                <a:ea typeface="+mn-ea"/>
                <a:cs typeface="+mn-cs"/>
              </a:rPr>
              <a:t>Anywhere</a:t>
            </a:r>
            <a:endParaRPr lang="en-US" dirty="0"/>
          </a:p>
        </p:txBody>
      </p:sp>
      <p:pic>
        <p:nvPicPr>
          <p:cNvPr id="16" name="Picture 15"/>
          <p:cNvPicPr>
            <a:picLocks noChangeAspect="1"/>
          </p:cNvPicPr>
          <p:nvPr/>
        </p:nvPicPr>
        <p:blipFill>
          <a:blip r:embed="rId6"/>
          <a:stretch>
            <a:fillRect/>
          </a:stretch>
        </p:blipFill>
        <p:spPr>
          <a:xfrm>
            <a:off x="7111915" y="3429000"/>
            <a:ext cx="1538565" cy="1538565"/>
          </a:xfrm>
          <a:prstGeom prst="rect">
            <a:avLst/>
          </a:prstGeom>
        </p:spPr>
      </p:pic>
      <p:pic>
        <p:nvPicPr>
          <p:cNvPr id="7" name="Picture 7"/>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85800" y="3010254"/>
            <a:ext cx="3987299" cy="3238146"/>
          </a:xfrm>
          <a:prstGeom prst="rect">
            <a:avLst/>
          </a:prstGeom>
          <a:noFill/>
          <a:ln>
            <a:noFill/>
          </a:ln>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strips dir="ld"/>
      </p:transition>
    </mc:Choice>
    <mc:Fallback xmlns="">
      <p:transition spd="slow">
        <p:strips dir="ld"/>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fontScale="85000" lnSpcReduction="10000"/>
            <a:scene3d>
              <a:camera prst="orthographicFront"/>
              <a:lightRig rig="soft" dir="t">
                <a:rot lat="0" lon="0" rev="17220000"/>
              </a:lightRig>
            </a:scene3d>
            <a:sp3d prstMaterial="softEdge"/>
          </a:bodyPr>
          <a:lstStyle/>
          <a:p>
            <a:pPr>
              <a:lnSpc>
                <a:spcPct val="87000"/>
              </a:lnSpc>
              <a:spcBef>
                <a:spcPct val="0"/>
              </a:spcBef>
              <a:defRPr/>
            </a:pPr>
            <a:r>
              <a:rPr lang="en-US" sz="4400" dirty="0" smtClean="0">
                <a:solidFill>
                  <a:srgbClr val="92D050"/>
                </a:solidFill>
              </a:rPr>
              <a:t/>
            </a:r>
            <a:br>
              <a:rPr lang="en-US" sz="4400" dirty="0" smtClean="0">
                <a:solidFill>
                  <a:srgbClr val="92D050"/>
                </a:solidFill>
              </a:rPr>
            </a:br>
            <a:r>
              <a:rPr lang="en-US" sz="5600" b="1" dirty="0" smtClean="0">
                <a:solidFill>
                  <a:srgbClr val="92D050"/>
                </a:solidFill>
                <a:latin typeface="Arial" pitchFamily="34" charset="0"/>
                <a:cs typeface="Arial" pitchFamily="34" charset="0"/>
              </a:rPr>
              <a:t>What’s Your Message?</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228600" y="3657600"/>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600" smtClean="0"/>
              <a:t/>
            </a:r>
            <a:br>
              <a:rPr lang="en-US" sz="5600" smtClean="0"/>
            </a:br>
            <a:r>
              <a:rPr lang="en-US" sz="5600" b="1" smtClean="0">
                <a:solidFill>
                  <a:schemeClr val="bg1"/>
                </a:solidFill>
                <a:latin typeface="Arial" pitchFamily="34" charset="0"/>
                <a:cs typeface="Arial" pitchFamily="34" charset="0"/>
              </a:rPr>
              <a:t>POWERPOINT 2010</a:t>
            </a:r>
            <a:endParaRPr lang="en-US" sz="5600" b="1" dirty="0">
              <a:solidFill>
                <a:schemeClr val="bg1"/>
              </a:solidFill>
              <a:latin typeface="Arial" pitchFamily="34" charset="0"/>
              <a:cs typeface="Arial"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Author </a:t>
            </a:r>
            <a:r>
              <a:rPr lang="en-US" sz="4000" b="0" cap="none" dirty="0">
                <a:solidFill>
                  <a:prstClr val="black">
                    <a:lumMod val="50000"/>
                    <a:lumOff val="50000"/>
                  </a:prstClr>
                </a:solidFill>
                <a:ea typeface="+mn-ea"/>
                <a:cs typeface="+mn-cs"/>
              </a:rPr>
              <a:t>Your Presentation</a:t>
            </a:r>
            <a:endParaRPr lang="en-US" sz="2800" dirty="0"/>
          </a:p>
        </p:txBody>
      </p:sp>
      <p:sp>
        <p:nvSpPr>
          <p:cNvPr id="5" name="Text Placeholder 4"/>
          <p:cNvSpPr>
            <a:spLocks noGrp="1"/>
          </p:cNvSpPr>
          <p:nvPr>
            <p:ph type="body" idx="1"/>
          </p:nvPr>
        </p:nvSpPr>
        <p:spPr/>
        <p:txBody>
          <a:bodyPr/>
          <a:lstStyle/>
          <a:p>
            <a:pPr lvl="0">
              <a:spcBef>
                <a:spcPts val="0"/>
              </a:spcBef>
            </a:pPr>
            <a:r>
              <a:rPr lang="en-US" sz="1700" b="1" dirty="0">
                <a:solidFill>
                  <a:prstClr val="black">
                    <a:lumMod val="75000"/>
                    <a:lumOff val="25000"/>
                  </a:prstClr>
                </a:solidFill>
              </a:rPr>
              <a:t>Design, organize, and collaborate</a:t>
            </a:r>
          </a:p>
        </p:txBody>
      </p:sp>
      <p:sp>
        <p:nvSpPr>
          <p:cNvPr id="6" name="TextBox 5"/>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990600"/>
            <a:ext cx="990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6" name="Parallelogram 5"/>
          <p:cNvSpPr/>
          <p:nvPr/>
        </p:nvSpPr>
        <p:spPr>
          <a:xfrm>
            <a:off x="3810000" y="1905000"/>
            <a:ext cx="1295400" cy="6096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ask</a:t>
            </a:r>
            <a:endParaRPr lang="en-US" dirty="0"/>
          </a:p>
        </p:txBody>
      </p:sp>
      <p:sp>
        <p:nvSpPr>
          <p:cNvPr id="8" name="Rectangle 7"/>
          <p:cNvSpPr/>
          <p:nvPr/>
        </p:nvSpPr>
        <p:spPr>
          <a:xfrm>
            <a:off x="3810000" y="29718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 the list of </a:t>
            </a:r>
            <a:r>
              <a:rPr lang="en-US" dirty="0" err="1" smtClean="0"/>
              <a:t>qs</a:t>
            </a:r>
            <a:endParaRPr lang="en-US" dirty="0"/>
          </a:p>
        </p:txBody>
      </p:sp>
      <p:sp>
        <p:nvSpPr>
          <p:cNvPr id="9" name="Diamond 8"/>
          <p:cNvSpPr/>
          <p:nvPr/>
        </p:nvSpPr>
        <p:spPr>
          <a:xfrm>
            <a:off x="3736260" y="4100052"/>
            <a:ext cx="1524000" cy="176734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answer is valid</a:t>
            </a:r>
            <a:endParaRPr lang="en-US" dirty="0"/>
          </a:p>
        </p:txBody>
      </p:sp>
      <p:cxnSp>
        <p:nvCxnSpPr>
          <p:cNvPr id="11" name="Elbow Connector 10"/>
          <p:cNvCxnSpPr>
            <a:stCxn id="9" idx="1"/>
            <a:endCxn id="4" idx="1"/>
          </p:cNvCxnSpPr>
          <p:nvPr/>
        </p:nvCxnSpPr>
        <p:spPr>
          <a:xfrm rot="10800000" flipH="1">
            <a:off x="3736260" y="1257300"/>
            <a:ext cx="226140" cy="3726426"/>
          </a:xfrm>
          <a:prstGeom prst="bentConnector3">
            <a:avLst>
              <a:gd name="adj1" fmla="val -101088"/>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142705" y="4493340"/>
            <a:ext cx="15240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Transmit to users who  will answer</a:t>
            </a:r>
            <a:endParaRPr lang="en-US" dirty="0"/>
          </a:p>
        </p:txBody>
      </p:sp>
      <p:cxnSp>
        <p:nvCxnSpPr>
          <p:cNvPr id="21" name="Elbow Connector 20"/>
          <p:cNvCxnSpPr>
            <a:stCxn id="9" idx="3"/>
            <a:endCxn id="13" idx="1"/>
          </p:cNvCxnSpPr>
          <p:nvPr/>
        </p:nvCxnSpPr>
        <p:spPr>
          <a:xfrm>
            <a:off x="5260260" y="4983726"/>
            <a:ext cx="882445" cy="4914"/>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216445" y="3200400"/>
            <a:ext cx="1295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a:t>
            </a:r>
            <a:endParaRPr lang="en-US" dirty="0"/>
          </a:p>
        </p:txBody>
      </p:sp>
      <p:cxnSp>
        <p:nvCxnSpPr>
          <p:cNvPr id="25" name="Elbow Connector 24"/>
          <p:cNvCxnSpPr>
            <a:endCxn id="4" idx="3"/>
          </p:cNvCxnSpPr>
          <p:nvPr/>
        </p:nvCxnSpPr>
        <p:spPr>
          <a:xfrm rot="16200000" flipV="1">
            <a:off x="4879873" y="1330427"/>
            <a:ext cx="2057400" cy="19111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5400000">
            <a:off x="4311650" y="3841750"/>
            <a:ext cx="381000" cy="127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52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4389864" y="3962400"/>
            <a:ext cx="3946416" cy="2337370"/>
          </a:xfrm>
          <a:prstGeom prst="rect">
            <a:avLst/>
          </a:prstGeom>
          <a:noFill/>
        </p:spPr>
        <p:txBody>
          <a:bodyPr wrap="square" rtlCol="0">
            <a:normAutofit/>
          </a:bodyPr>
          <a:lstStyle/>
          <a:p>
            <a:pPr>
              <a:lnSpc>
                <a:spcPct val="114000"/>
              </a:lnSpc>
            </a:pPr>
            <a:r>
              <a:rPr lang="en-US" sz="2000" dirty="0" smtClean="0">
                <a:solidFill>
                  <a:prstClr val="black">
                    <a:lumMod val="85000"/>
                    <a:lumOff val="15000"/>
                  </a:prstClr>
                </a:solidFill>
              </a:rPr>
              <a:t>Use </a:t>
            </a:r>
            <a:r>
              <a:rPr lang="en-US" sz="2000" b="1" dirty="0" smtClean="0">
                <a:solidFill>
                  <a:srgbClr val="F48914"/>
                </a:solidFill>
              </a:rPr>
              <a:t>sample templates</a:t>
            </a:r>
            <a:r>
              <a:rPr lang="en-US" sz="2000" b="1" dirty="0" smtClean="0">
                <a:solidFill>
                  <a:prstClr val="black">
                    <a:lumMod val="85000"/>
                    <a:lumOff val="15000"/>
                  </a:prstClr>
                </a:solidFill>
              </a:rPr>
              <a:t> </a:t>
            </a:r>
            <a:r>
              <a:rPr lang="en-US" sz="2000" dirty="0" smtClean="0">
                <a:solidFill>
                  <a:prstClr val="black">
                    <a:lumMod val="85000"/>
                    <a:lumOff val="15000"/>
                  </a:prstClr>
                </a:solidFill>
              </a:rPr>
              <a:t>to kick-off your presentation and focus on the content (you’re viewing one right now!)</a:t>
            </a:r>
          </a:p>
          <a:p>
            <a:endParaRPr lang="en-US" dirty="0">
              <a:solidFill>
                <a:prstClr val="black">
                  <a:lumMod val="85000"/>
                  <a:lumOff val="15000"/>
                </a:prstClr>
              </a:solidFill>
            </a:endParaRPr>
          </a:p>
        </p:txBody>
      </p:sp>
      <p:sp>
        <p:nvSpPr>
          <p:cNvPr id="11" name="TextBox 10"/>
          <p:cNvSpPr txBox="1"/>
          <p:nvPr/>
        </p:nvSpPr>
        <p:spPr>
          <a:xfrm>
            <a:off x="4373880" y="1219200"/>
            <a:ext cx="3962400" cy="2474524"/>
          </a:xfrm>
          <a:prstGeom prst="rect">
            <a:avLst/>
          </a:prstGeom>
          <a:noFill/>
        </p:spPr>
        <p:txBody>
          <a:bodyPr wrap="square" rtlCol="0">
            <a:normAutofit fontScale="92500" lnSpcReduction="20000"/>
          </a:bodyPr>
          <a:lstStyle/>
          <a:p>
            <a:pPr marL="457200" indent="-457200">
              <a:lnSpc>
                <a:spcPct val="114000"/>
              </a:lnSpc>
              <a:buAutoNum type="arabicPeriod"/>
            </a:pPr>
            <a:r>
              <a:rPr lang="en-US" sz="2000" dirty="0" smtClean="0">
                <a:solidFill>
                  <a:prstClr val="black">
                    <a:lumMod val="85000"/>
                    <a:lumOff val="15000"/>
                  </a:prstClr>
                </a:solidFill>
              </a:rPr>
              <a:t>Incentivize</a:t>
            </a:r>
            <a:r>
              <a:rPr lang="en-US" dirty="0">
                <a:solidFill>
                  <a:prstClr val="black"/>
                </a:solidFill>
              </a:rPr>
              <a:t> </a:t>
            </a:r>
            <a:r>
              <a:rPr lang="en-US" dirty="0" smtClean="0">
                <a:solidFill>
                  <a:prstClr val="black"/>
                </a:solidFill>
              </a:rPr>
              <a:t>Customers</a:t>
            </a:r>
          </a:p>
          <a:p>
            <a:pPr>
              <a:lnSpc>
                <a:spcPct val="114000"/>
              </a:lnSpc>
            </a:pPr>
            <a:r>
              <a:rPr lang="en-US" sz="2000" dirty="0" smtClean="0">
                <a:solidFill>
                  <a:prstClr val="black"/>
                </a:solidFill>
              </a:rPr>
              <a:t>For valid answers give points/benefits/cash rewards/discounts</a:t>
            </a:r>
          </a:p>
          <a:p>
            <a:pPr>
              <a:lnSpc>
                <a:spcPct val="114000"/>
              </a:lnSpc>
            </a:pPr>
            <a:endParaRPr lang="en-US" sz="2000" dirty="0">
              <a:solidFill>
                <a:prstClr val="black"/>
              </a:solidFill>
            </a:endParaRPr>
          </a:p>
          <a:p>
            <a:pPr>
              <a:lnSpc>
                <a:spcPct val="114000"/>
              </a:lnSpc>
            </a:pPr>
            <a:r>
              <a:rPr lang="en-US" sz="2000" dirty="0" smtClean="0">
                <a:solidFill>
                  <a:prstClr val="black"/>
                </a:solidFill>
              </a:rPr>
              <a:t>For giving rating</a:t>
            </a:r>
          </a:p>
          <a:p>
            <a:pPr>
              <a:lnSpc>
                <a:spcPct val="114000"/>
              </a:lnSpc>
            </a:pPr>
            <a:r>
              <a:rPr lang="en-US" sz="2000" dirty="0">
                <a:solidFill>
                  <a:prstClr val="black"/>
                </a:solidFill>
              </a:rPr>
              <a:t>give points/benefits/cash rewards/discounts</a:t>
            </a:r>
          </a:p>
          <a:p>
            <a:pPr>
              <a:lnSpc>
                <a:spcPct val="114000"/>
              </a:lnSpc>
            </a:pPr>
            <a:endParaRPr lang="en-US" sz="2000" dirty="0" smtClean="0">
              <a:solidFill>
                <a:prstClr val="black"/>
              </a:solidFill>
            </a:endParaRPr>
          </a:p>
          <a:p>
            <a:pPr>
              <a:lnSpc>
                <a:spcPct val="114000"/>
              </a:lnSpc>
            </a:pPr>
            <a:endParaRPr lang="en-US" sz="2000" dirty="0" smtClean="0">
              <a:solidFill>
                <a:prstClr val="black">
                  <a:lumMod val="85000"/>
                  <a:lumOff val="15000"/>
                </a:prstClr>
              </a:solidFill>
            </a:endParaRPr>
          </a:p>
        </p:txBody>
      </p:sp>
      <p:sp>
        <p:nvSpPr>
          <p:cNvPr id="9" name="Title 8"/>
          <p:cNvSpPr>
            <a:spLocks noGrp="1"/>
          </p:cNvSpPr>
          <p:nvPr>
            <p:ph type="title"/>
          </p:nvPr>
        </p:nvSpPr>
        <p:spPr/>
        <p:txBody>
          <a:bodyPr/>
          <a:lstStyle/>
          <a:p>
            <a:pPr lvl="0">
              <a:spcBef>
                <a:spcPts val="0"/>
              </a:spcBef>
            </a:pPr>
            <a:r>
              <a:rPr lang="en-US" sz="2800" b="1" dirty="0">
                <a:solidFill>
                  <a:prstClr val="black">
                    <a:lumMod val="85000"/>
                    <a:lumOff val="15000"/>
                  </a:prstClr>
                </a:solidFill>
                <a:latin typeface="+mn-lt"/>
                <a:ea typeface="+mn-ea"/>
                <a:cs typeface="+mn-cs"/>
              </a:rPr>
              <a:t>Getting </a:t>
            </a:r>
            <a:r>
              <a:rPr lang="en-US" sz="2800" b="1" dirty="0" smtClean="0">
                <a:solidFill>
                  <a:prstClr val="black">
                    <a:lumMod val="85000"/>
                    <a:lumOff val="15000"/>
                  </a:prstClr>
                </a:solidFill>
                <a:latin typeface="+mn-lt"/>
                <a:ea typeface="+mn-ea"/>
                <a:cs typeface="+mn-cs"/>
              </a:rPr>
              <a:t>Started</a:t>
            </a:r>
            <a:r>
              <a:rPr lang="en-US" sz="2800" dirty="0" smtClean="0">
                <a:solidFill>
                  <a:prstClr val="black"/>
                </a:solidFill>
                <a:latin typeface="+mn-lt"/>
                <a:ea typeface="+mn-ea"/>
                <a:cs typeface="+mn-cs"/>
              </a:rPr>
              <a:t> </a:t>
            </a:r>
            <a:r>
              <a:rPr lang="en-US" sz="2800" dirty="0">
                <a:solidFill>
                  <a:prstClr val="black">
                    <a:lumMod val="50000"/>
                    <a:lumOff val="50000"/>
                  </a:prstClr>
                </a:solidFill>
                <a:latin typeface="+mn-lt"/>
                <a:ea typeface="+mn-ea"/>
                <a:cs typeface="+mn-cs"/>
              </a:rPr>
              <a:t>with </a:t>
            </a:r>
            <a:r>
              <a:rPr lang="en-US" sz="2800" dirty="0" smtClean="0">
                <a:solidFill>
                  <a:prstClr val="black">
                    <a:lumMod val="50000"/>
                    <a:lumOff val="50000"/>
                  </a:prstClr>
                </a:solidFill>
                <a:latin typeface="+mn-lt"/>
                <a:ea typeface="+mn-ea"/>
                <a:cs typeface="+mn-cs"/>
              </a:rPr>
              <a:t>Templates</a:t>
            </a:r>
            <a:endParaRPr lang="en-US" dirty="0">
              <a:latin typeface="+mn-lt"/>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797552" y="4191000"/>
            <a:ext cx="3108960" cy="2339502"/>
          </a:xfrm>
          <a:prstGeom prst="rect">
            <a:avLst/>
          </a:prstGeom>
          <a:ln w="15875">
            <a:solidFill>
              <a:schemeClr val="bg1"/>
            </a:solidFill>
            <a:miter lim="800000"/>
            <a:headEnd/>
            <a:tailEnd/>
          </a:ln>
          <a:effectLst>
            <a:glow rad="38100">
              <a:schemeClr val="tx1">
                <a:lumMod val="95000"/>
                <a:lumOff val="5000"/>
                <a:alpha val="27000"/>
              </a:schemeClr>
            </a:glow>
            <a:outerShdw dist="35921" dir="2700000" algn="ctr" rotWithShape="0">
              <a:schemeClr val="bg2"/>
            </a:outerShdw>
          </a:effectLst>
        </p:spPr>
      </p:pic>
      <p:pic>
        <p:nvPicPr>
          <p:cNvPr id="2" name="Picture 1"/>
          <p:cNvPicPr>
            <a:picLocks/>
          </p:cNvPicPr>
          <p:nvPr/>
        </p:nvPicPr>
        <p:blipFill>
          <a:blip r:embed="rId5" cstate="email">
            <a:extLst>
              <a:ext uri="{28A0092B-C50C-407E-A947-70E740481C1C}">
                <a14:useLocalDpi xmlns:a14="http://schemas.microsoft.com/office/drawing/2010/main" val="0"/>
              </a:ext>
            </a:extLst>
          </a:blip>
          <a:stretch>
            <a:fillRect/>
          </a:stretch>
        </p:blipFill>
        <p:spPr>
          <a:xfrm>
            <a:off x="797552" y="1299519"/>
            <a:ext cx="3108960" cy="2340864"/>
          </a:xfrm>
          <a:prstGeom prst="rect">
            <a:avLst/>
          </a:prstGeom>
          <a:effectLst>
            <a:outerShdw blurRad="38100" sx="101000" sy="101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Organize with Sections</a:t>
            </a:r>
            <a:endParaRPr lang="en-US" sz="3200" dirty="0">
              <a:solidFill>
                <a:prstClr val="white"/>
              </a:solidFill>
            </a:endParaRPr>
          </a:p>
        </p:txBody>
      </p:sp>
      <p:sp>
        <p:nvSpPr>
          <p:cNvPr id="3" name="TextBox 2"/>
          <p:cNvSpPr txBox="1"/>
          <p:nvPr/>
        </p:nvSpPr>
        <p:spPr>
          <a:xfrm>
            <a:off x="1523999" y="685800"/>
            <a:ext cx="7391401" cy="1349828"/>
          </a:xfrm>
          <a:prstGeom prst="rect">
            <a:avLst/>
          </a:prstGeom>
          <a:noFill/>
        </p:spPr>
        <p:txBody>
          <a:bodyPr wrap="square" rtlCol="0">
            <a:normAutofit/>
          </a:bodyPr>
          <a:lstStyle/>
          <a:p>
            <a:r>
              <a:rPr lang="en-US" sz="2800" b="1" dirty="0" smtClean="0">
                <a:solidFill>
                  <a:prstClr val="black">
                    <a:lumMod val="50000"/>
                    <a:lumOff val="50000"/>
                  </a:prstClr>
                </a:solidFill>
              </a:rPr>
              <a:t>Too much information?</a:t>
            </a:r>
          </a:p>
          <a:p>
            <a:pPr>
              <a:lnSpc>
                <a:spcPct val="30000"/>
              </a:lnSpc>
            </a:pPr>
            <a:endParaRPr lang="en-US" dirty="0">
              <a:solidFill>
                <a:prstClr val="black"/>
              </a:solidFill>
            </a:endParaRPr>
          </a:p>
          <a:p>
            <a:r>
              <a:rPr lang="en-US" sz="2200" dirty="0" smtClean="0">
                <a:solidFill>
                  <a:prstClr val="black">
                    <a:lumMod val="85000"/>
                    <a:lumOff val="15000"/>
                  </a:prstClr>
                </a:solidFill>
              </a:rPr>
              <a:t>Divide and conquer a large presentation by organizing your presentation with </a:t>
            </a:r>
            <a:r>
              <a:rPr lang="en-US" sz="2200" b="1" dirty="0" smtClean="0">
                <a:solidFill>
                  <a:srgbClr val="2C99FC"/>
                </a:solidFill>
              </a:rPr>
              <a:t>sections.</a:t>
            </a:r>
            <a:r>
              <a:rPr lang="en-US" sz="2200" dirty="0" smtClean="0">
                <a:solidFill>
                  <a:srgbClr val="2C99FC"/>
                </a:solidFill>
              </a:rPr>
              <a:t> </a:t>
            </a:r>
          </a:p>
          <a:p>
            <a:endParaRPr lang="en-US" sz="1900" dirty="0" smtClean="0">
              <a:solidFill>
                <a:srgbClr val="2C99FC"/>
              </a:solidFill>
            </a:endParaRPr>
          </a:p>
          <a:p>
            <a:endParaRPr lang="en-US" dirty="0">
              <a:solidFill>
                <a:prstClr val="black"/>
              </a:solidFill>
            </a:endParaRPr>
          </a:p>
        </p:txBody>
      </p:sp>
      <p:grpSp>
        <p:nvGrpSpPr>
          <p:cNvPr id="4" name="Group 3"/>
          <p:cNvGrpSpPr/>
          <p:nvPr/>
        </p:nvGrpSpPr>
        <p:grpSpPr>
          <a:xfrm>
            <a:off x="6270170" y="3657600"/>
            <a:ext cx="2645231" cy="1600200"/>
            <a:chOff x="6413721" y="3701144"/>
            <a:chExt cx="2645231" cy="1143000"/>
          </a:xfrm>
        </p:grpSpPr>
        <p:sp>
          <p:nvSpPr>
            <p:cNvPr id="15" name="Rectangle 14"/>
            <p:cNvSpPr/>
            <p:nvPr/>
          </p:nvSpPr>
          <p:spPr>
            <a:xfrm>
              <a:off x="6740294" y="3701144"/>
              <a:ext cx="2318658" cy="1143000"/>
            </a:xfrm>
            <a:prstGeom prst="rect">
              <a:avLst/>
            </a:prstGeom>
            <a:solidFill>
              <a:schemeClr val="bg1">
                <a:lumMod val="95000"/>
              </a:schemeClr>
            </a:solidFill>
            <a:ln w="25400" cmpd="thinThick">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6816493" y="3810000"/>
              <a:ext cx="2166258" cy="953814"/>
            </a:xfrm>
            <a:prstGeom prst="rect">
              <a:avLst/>
            </a:prstGeom>
            <a:noFill/>
          </p:spPr>
          <p:txBody>
            <a:bodyPr wrap="square" rtlCol="0" anchor="ctr">
              <a:normAutofit/>
            </a:bodyPr>
            <a:lstStyle/>
            <a:p>
              <a:r>
                <a:rPr lang="en-US" sz="1500" dirty="0">
                  <a:solidFill>
                    <a:prstClr val="black">
                      <a:lumMod val="65000"/>
                      <a:lumOff val="35000"/>
                    </a:prstClr>
                  </a:solidFill>
                </a:rPr>
                <a:t>You can name, print, and apply effects to an entire section easily.</a:t>
              </a:r>
            </a:p>
          </p:txBody>
        </p:sp>
        <p:cxnSp>
          <p:nvCxnSpPr>
            <p:cNvPr id="19" name="Straight Connector 18"/>
            <p:cNvCxnSpPr/>
            <p:nvPr/>
          </p:nvCxnSpPr>
          <p:spPr>
            <a:xfrm>
              <a:off x="6413721" y="4332767"/>
              <a:ext cx="274320" cy="0"/>
            </a:xfrm>
            <a:prstGeom prst="line">
              <a:avLst/>
            </a:prstGeom>
            <a:ln w="2540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3074" name="Picture 2"/>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1643742" y="2307772"/>
            <a:ext cx="4517572" cy="4208603"/>
          </a:xfrm>
          <a:prstGeom prst="rect">
            <a:avLst/>
          </a:prstGeom>
        </p:spPr>
      </p:pic>
      <p:sp>
        <p:nvSpPr>
          <p:cNvPr id="9" name="Rectangle 8"/>
          <p:cNvSpPr/>
          <p:nvPr/>
        </p:nvSpPr>
        <p:spPr>
          <a:xfrm>
            <a:off x="1578428" y="4408716"/>
            <a:ext cx="4648201" cy="293914"/>
          </a:xfrm>
          <a:prstGeom prst="rect">
            <a:avLst/>
          </a:prstGeom>
          <a:solidFill>
            <a:schemeClr val="tx1">
              <a:lumMod val="95000"/>
              <a:lumOff val="5000"/>
              <a:alpha val="22000"/>
            </a:schemeClr>
          </a:solidFill>
          <a:ln w="34925">
            <a:solidFill>
              <a:srgbClr val="F274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0030" y="4203427"/>
            <a:ext cx="4953000" cy="2654573"/>
          </a:xfrm>
          <a:prstGeom prst="rect">
            <a:avLst/>
          </a:prstGeom>
          <a:noFill/>
        </p:spPr>
        <p:txBody>
          <a:bodyPr wrap="square" rtlCol="0">
            <a:normAutofit/>
          </a:bodyPr>
          <a:lstStyle/>
          <a:p>
            <a:pPr>
              <a:spcBef>
                <a:spcPts val="100"/>
              </a:spcBef>
            </a:pPr>
            <a:r>
              <a:rPr lang="en-US" sz="2000" dirty="0" smtClean="0">
                <a:solidFill>
                  <a:prstClr val="white"/>
                </a:solidFill>
              </a:rPr>
              <a:t>Simultaneous edits on one single document. No more waiting your turn or managing multiple versions. </a:t>
            </a:r>
          </a:p>
          <a:p>
            <a:pPr>
              <a:spcBef>
                <a:spcPts val="100"/>
              </a:spcBef>
            </a:pPr>
            <a:endParaRPr lang="en-US" sz="2000" dirty="0" smtClean="0">
              <a:solidFill>
                <a:prstClr val="white"/>
              </a:solidFill>
            </a:endParaRPr>
          </a:p>
          <a:p>
            <a:pPr>
              <a:spcBef>
                <a:spcPts val="100"/>
              </a:spcBef>
            </a:pPr>
            <a:r>
              <a:rPr lang="en-US" sz="2000" dirty="0" smtClean="0">
                <a:solidFill>
                  <a:prstClr val="white"/>
                </a:solidFill>
              </a:rPr>
              <a:t>It’s about team work, and </a:t>
            </a:r>
            <a:r>
              <a:rPr lang="en-US" sz="2000" b="1" dirty="0" smtClean="0">
                <a:solidFill>
                  <a:srgbClr val="68CBFC"/>
                </a:solidFill>
              </a:rPr>
              <a:t>co-authoring</a:t>
            </a:r>
            <a:r>
              <a:rPr lang="en-US" sz="2000" b="1" dirty="0" smtClean="0">
                <a:solidFill>
                  <a:prstClr val="white"/>
                </a:solidFill>
              </a:rPr>
              <a:t> </a:t>
            </a:r>
            <a:r>
              <a:rPr lang="en-US" sz="2000" dirty="0" smtClean="0">
                <a:solidFill>
                  <a:prstClr val="white"/>
                </a:solidFill>
              </a:rPr>
              <a:t>will get you there. </a:t>
            </a:r>
          </a:p>
          <a:p>
            <a:pPr>
              <a:spcBef>
                <a:spcPts val="100"/>
              </a:spcBef>
            </a:pPr>
            <a:endParaRPr lang="en-US" sz="2000" dirty="0" smtClean="0">
              <a:solidFill>
                <a:prstClr val="white"/>
              </a:solidFill>
            </a:endParaRPr>
          </a:p>
          <a:p>
            <a:endParaRPr lang="en-US" sz="2400" dirty="0">
              <a:solidFill>
                <a:prstClr val="black"/>
              </a:solidFill>
            </a:endParaRPr>
          </a:p>
        </p:txBody>
      </p:sp>
      <p:sp>
        <p:nvSpPr>
          <p:cNvPr id="5" name="TextBox 4"/>
          <p:cNvSpPr txBox="1"/>
          <p:nvPr/>
        </p:nvSpPr>
        <p:spPr>
          <a:xfrm>
            <a:off x="399588" y="1524000"/>
            <a:ext cx="4648200" cy="2369641"/>
          </a:xfrm>
          <a:prstGeom prst="rect">
            <a:avLst/>
          </a:prstGeom>
          <a:noFill/>
        </p:spPr>
        <p:txBody>
          <a:bodyPr wrap="square" rtlCol="0" anchor="b">
            <a:normAutofit/>
          </a:bodyPr>
          <a:lstStyle/>
          <a:p>
            <a:r>
              <a:rPr lang="en-US" sz="4400" b="1" dirty="0" smtClean="0">
                <a:solidFill>
                  <a:srgbClr val="7BCF27"/>
                </a:solidFill>
              </a:rPr>
              <a:t>Collaboration</a:t>
            </a:r>
            <a:endParaRPr lang="en-US" sz="4400" b="1" dirty="0">
              <a:solidFill>
                <a:srgbClr val="7BCF27"/>
              </a:solidFill>
            </a:endParaRPr>
          </a:p>
        </p:txBody>
      </p:sp>
      <p:pic>
        <p:nvPicPr>
          <p:cNvPr id="12" name="Picture 11"/>
          <p:cNvPicPr>
            <a:picLocks noChangeAspect="1"/>
          </p:cNvPicPr>
          <p:nvPr/>
        </p:nvPicPr>
        <p:blipFill>
          <a:blip r:embed="rId4" cstate="print"/>
          <a:stretch>
            <a:fillRect/>
          </a:stretch>
        </p:blipFill>
        <p:spPr>
          <a:xfrm rot="198018">
            <a:off x="7834024" y="2845970"/>
            <a:ext cx="1031813" cy="2283364"/>
          </a:xfrm>
          <a:prstGeom prst="rect">
            <a:avLst/>
          </a:prstGeom>
        </p:spPr>
      </p:pic>
      <p:pic>
        <p:nvPicPr>
          <p:cNvPr id="16" name="Picture 15"/>
          <p:cNvPicPr>
            <a:picLocks noChangeAspect="1"/>
          </p:cNvPicPr>
          <p:nvPr/>
        </p:nvPicPr>
        <p:blipFill>
          <a:blip r:embed="rId5" cstate="print"/>
          <a:stretch>
            <a:fillRect/>
          </a:stretch>
        </p:blipFill>
        <p:spPr>
          <a:xfrm>
            <a:off x="7416882" y="267512"/>
            <a:ext cx="1584446" cy="2438400"/>
          </a:xfrm>
          <a:prstGeom prst="rect">
            <a:avLst/>
          </a:prstGeom>
        </p:spPr>
      </p:pic>
      <p:pic>
        <p:nvPicPr>
          <p:cNvPr id="17" name="Picture 16"/>
          <p:cNvPicPr>
            <a:picLocks noChangeAspect="1"/>
          </p:cNvPicPr>
          <p:nvPr/>
        </p:nvPicPr>
        <p:blipFill>
          <a:blip r:embed="rId6"/>
          <a:stretch>
            <a:fillRect/>
          </a:stretch>
        </p:blipFill>
        <p:spPr>
          <a:xfrm>
            <a:off x="5984776" y="3141342"/>
            <a:ext cx="1247304" cy="1600200"/>
          </a:xfrm>
          <a:prstGeom prst="rect">
            <a:avLst/>
          </a:prstGeom>
        </p:spPr>
      </p:pic>
      <p:pic>
        <p:nvPicPr>
          <p:cNvPr id="18" name="Picture 17"/>
          <p:cNvPicPr>
            <a:picLocks noChangeAspect="1"/>
          </p:cNvPicPr>
          <p:nvPr/>
        </p:nvPicPr>
        <p:blipFill>
          <a:blip r:embed="rId7" cstate="print"/>
          <a:stretch>
            <a:fillRect/>
          </a:stretch>
        </p:blipFill>
        <p:spPr>
          <a:xfrm>
            <a:off x="6110596" y="356541"/>
            <a:ext cx="828109" cy="2133600"/>
          </a:xfrm>
          <a:prstGeom prst="rect">
            <a:avLst/>
          </a:prstGeom>
        </p:spPr>
      </p:pic>
      <p:sp>
        <p:nvSpPr>
          <p:cNvPr id="19" name="Left-Right Arrow 18"/>
          <p:cNvSpPr/>
          <p:nvPr/>
        </p:nvSpPr>
        <p:spPr>
          <a:xfrm rot="5400000">
            <a:off x="6208854" y="2544283"/>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Left-Right Arrow 19"/>
          <p:cNvSpPr/>
          <p:nvPr/>
        </p:nvSpPr>
        <p:spPr>
          <a:xfrm rot="10800000">
            <a:off x="7298752" y="3868422"/>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Left-Right Arrow 20"/>
          <p:cNvSpPr/>
          <p:nvPr/>
        </p:nvSpPr>
        <p:spPr>
          <a:xfrm rot="7846803">
            <a:off x="7097263" y="2788412"/>
            <a:ext cx="819804"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6462818" y="2490141"/>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488050" y="399468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6488050" y="3993389"/>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729263" y="399030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485609" y="3995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6483258" y="399379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750" tmFilter="0, 0; .2, .5; .8, .5; 1, 0"/>
                                        <p:tgtEl>
                                          <p:spTgt spid="17"/>
                                        </p:tgtEl>
                                      </p:cBhvr>
                                    </p:animEffect>
                                    <p:animScale>
                                      <p:cBhvr>
                                        <p:cTn id="17" dur="375" autoRev="1" fill="hold"/>
                                        <p:tgtEl>
                                          <p:spTgt spid="17"/>
                                        </p:tgtEl>
                                      </p:cBhvr>
                                      <p:by x="105000" y="105000"/>
                                    </p:animScale>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4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Horizontal)">
                                      <p:cBhvr>
                                        <p:cTn id="23" dur="500"/>
                                        <p:tgtEl>
                                          <p:spTgt spid="19"/>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outVertical)">
                                      <p:cBhvr>
                                        <p:cTn id="26" dur="500"/>
                                        <p:tgtEl>
                                          <p:spTgt spid="21"/>
                                        </p:tgtEl>
                                      </p:cBhvr>
                                    </p:animEffect>
                                  </p:childTnLst>
                                </p:cTn>
                              </p:par>
                            </p:childTnLst>
                          </p:cTn>
                        </p:par>
                        <p:par>
                          <p:cTn id="27" fill="hold">
                            <p:stCondLst>
                              <p:cond delay="2250"/>
                            </p:stCondLst>
                            <p:childTnLst>
                              <p:par>
                                <p:cTn id="28" presetID="10" presetClass="entr" presetSubtype="0" fill="hold" grpId="1"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2750"/>
                            </p:stCondLst>
                            <p:childTnLst>
                              <p:par>
                                <p:cTn id="32" presetID="42" presetClass="path" presetSubtype="0" accel="50000" decel="50000" fill="hold" grpId="0" nodeType="afterEffect">
                                  <p:stCondLst>
                                    <p:cond delay="0"/>
                                  </p:stCondLst>
                                  <p:childTnLst>
                                    <p:animMotion origin="layout" path="M 0.00017 0.00023 L 0.00278 0.22037 " pathEditMode="relative" rAng="0" ptsTypes="AA">
                                      <p:cBhvr>
                                        <p:cTn id="33" dur="1500" fill="hold"/>
                                        <p:tgtEl>
                                          <p:spTgt spid="22"/>
                                        </p:tgtEl>
                                        <p:attrNameLst>
                                          <p:attrName>ppt_x</p:attrName>
                                          <p:attrName>ppt_y</p:attrName>
                                        </p:attrNameLst>
                                      </p:cBhvr>
                                      <p:rCtr x="1" y="110"/>
                                    </p:animMotion>
                                  </p:childTnLst>
                                  <p:subTnLst>
                                    <p:set>
                                      <p:cBhvr override="childStyle">
                                        <p:cTn dur="1" fill="hold" display="0" masterRel="sameClick" afterEffect="1">
                                          <p:stCondLst>
                                            <p:cond evt="end" delay="0">
                                              <p:tn val="32"/>
                                            </p:cond>
                                          </p:stCondLst>
                                        </p:cTn>
                                        <p:tgtEl>
                                          <p:spTgt spid="22"/>
                                        </p:tgtEl>
                                        <p:attrNameLst>
                                          <p:attrName>style.visibility</p:attrName>
                                        </p:attrNameLst>
                                      </p:cBhvr>
                                      <p:to>
                                        <p:strVal val="hidden"/>
                                      </p:to>
                                    </p:set>
                                  </p:subTnLst>
                                </p:cTn>
                              </p:par>
                            </p:childTnLst>
                          </p:cTn>
                        </p:par>
                        <p:par>
                          <p:cTn id="34" fill="hold">
                            <p:stCondLst>
                              <p:cond delay="4250"/>
                            </p:stCondLst>
                            <p:childTnLst>
                              <p:par>
                                <p:cTn id="35" presetID="10" presetClass="exit" presetSubtype="0" fill="hold" grpId="2" nodeType="afterEffect">
                                  <p:stCondLst>
                                    <p:cond delay="0"/>
                                  </p:stCondLst>
                                  <p:childTnLst>
                                    <p:animEffect transition="out" filter="fad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par>
                                <p:cTn id="38" presetID="1" presetClass="entr"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42" presetClass="path" presetSubtype="0" accel="50000" decel="50000" fill="hold" grpId="0" nodeType="withEffect">
                                  <p:stCondLst>
                                    <p:cond delay="0"/>
                                  </p:stCondLst>
                                  <p:childTnLst>
                                    <p:animMotion origin="layout" path="M 3.33333E-6 -1.11111E-6 L 0.13889 -1.11111E-6 " pathEditMode="relative" rAng="0" ptsTypes="AA">
                                      <p:cBhvr>
                                        <p:cTn id="43" dur="1500" fill="hold"/>
                                        <p:tgtEl>
                                          <p:spTgt spid="24"/>
                                        </p:tgtEl>
                                        <p:attrNameLst>
                                          <p:attrName>ppt_x</p:attrName>
                                          <p:attrName>ppt_y</p:attrName>
                                        </p:attrNameLst>
                                      </p:cBhvr>
                                      <p:rCtr x="69" y="0"/>
                                    </p:animMotion>
                                  </p:childTnLst>
                                </p:cTn>
                              </p:par>
                              <p:par>
                                <p:cTn id="44" presetID="42" presetClass="path" presetSubtype="0" accel="50000" decel="50000" fill="hold" grpId="0" nodeType="withEffect">
                                  <p:stCondLst>
                                    <p:cond delay="0"/>
                                  </p:stCondLst>
                                  <p:childTnLst>
                                    <p:animMotion origin="layout" path="M 3.33333E-6 -1.11111E-6 L 0.11788 -0.18403 " pathEditMode="relative" rAng="0" ptsTypes="AA">
                                      <p:cBhvr>
                                        <p:cTn id="45" dur="1500" fill="hold"/>
                                        <p:tgtEl>
                                          <p:spTgt spid="23"/>
                                        </p:tgtEl>
                                        <p:attrNameLst>
                                          <p:attrName>ppt_x</p:attrName>
                                          <p:attrName>ppt_y</p:attrName>
                                        </p:attrNameLst>
                                      </p:cBhvr>
                                      <p:rCtr x="59" y="-92"/>
                                    </p:animMotion>
                                  </p:childTnLst>
                                </p:cTn>
                              </p:par>
                            </p:childTnLst>
                          </p:cTn>
                        </p:par>
                        <p:par>
                          <p:cTn id="46" fill="hold">
                            <p:stCondLst>
                              <p:cond delay="5750"/>
                            </p:stCondLst>
                            <p:childTnLst>
                              <p:par>
                                <p:cTn id="47" presetID="10" presetClass="exit" presetSubtype="0" fill="hold" grpId="2" nodeType="afterEffect">
                                  <p:stCondLst>
                                    <p:cond delay="0"/>
                                  </p:stCondLst>
                                  <p:childTnLst>
                                    <p:animEffect transition="out" filter="fade">
                                      <p:cBhvr>
                                        <p:cTn id="48" dur="250"/>
                                        <p:tgtEl>
                                          <p:spTgt spid="24"/>
                                        </p:tgtEl>
                                      </p:cBhvr>
                                    </p:animEffect>
                                    <p:set>
                                      <p:cBhvr>
                                        <p:cTn id="49" dur="1" fill="hold">
                                          <p:stCondLst>
                                            <p:cond delay="249"/>
                                          </p:stCondLst>
                                        </p:cTn>
                                        <p:tgtEl>
                                          <p:spTgt spid="24"/>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par>
                          <p:cTn id="56" fill="hold">
                            <p:stCondLst>
                              <p:cond delay="6250"/>
                            </p:stCondLst>
                            <p:childTnLst>
                              <p:par>
                                <p:cTn id="57" presetID="42" presetClass="path" presetSubtype="0" accel="50000" decel="50000" fill="hold" grpId="1" nodeType="afterEffect">
                                  <p:stCondLst>
                                    <p:cond delay="0"/>
                                  </p:stCondLst>
                                  <p:childTnLst>
                                    <p:animMotion origin="layout" path="M 3.61111E-6 1.82786E-6 L -0.13664 0.00046 " pathEditMode="relative" rAng="0" ptsTypes="AA">
                                      <p:cBhvr>
                                        <p:cTn id="58" dur="1500" fill="hold"/>
                                        <p:tgtEl>
                                          <p:spTgt spid="25"/>
                                        </p:tgtEl>
                                        <p:attrNameLst>
                                          <p:attrName>ppt_x</p:attrName>
                                          <p:attrName>ppt_y</p:attrName>
                                        </p:attrNameLst>
                                      </p:cBhvr>
                                      <p:rCtr x="-68" y="0"/>
                                    </p:animMotion>
                                  </p:childTnLst>
                                  <p:subTnLst>
                                    <p:set>
                                      <p:cBhvr override="childStyle">
                                        <p:cTn dur="1" fill="hold" display="0" masterRel="sameClick" afterEffect="1">
                                          <p:stCondLst>
                                            <p:cond evt="end" delay="0">
                                              <p:tn val="57"/>
                                            </p:cond>
                                          </p:stCondLst>
                                        </p:cTn>
                                        <p:tgtEl>
                                          <p:spTgt spid="25"/>
                                        </p:tgtEl>
                                        <p:attrNameLst>
                                          <p:attrName>style.visibility</p:attrName>
                                        </p:attrNameLst>
                                      </p:cBhvr>
                                      <p:to>
                                        <p:strVal val="hidden"/>
                                      </p:to>
                                    </p:set>
                                  </p:subTnLst>
                                </p:cTn>
                              </p:par>
                            </p:childTnLst>
                          </p:cTn>
                        </p:par>
                        <p:par>
                          <p:cTn id="59" fill="hold">
                            <p:stCondLst>
                              <p:cond delay="7750"/>
                            </p:stCondLst>
                            <p:childTnLst>
                              <p:par>
                                <p:cTn id="60" presetID="10" presetClass="exit" presetSubtype="0" fill="hold" grpId="2" nodeType="after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 presetClass="entr" presetSubtype="0" fill="hold" grpId="1"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42" presetClass="path" presetSubtype="0" accel="50000" decel="50000" fill="hold" grpId="0" nodeType="withEffect">
                                  <p:stCondLst>
                                    <p:cond delay="0"/>
                                  </p:stCondLst>
                                  <p:childTnLst>
                                    <p:animMotion origin="layout" path="M 0.00035 0.00093 L -0.00261 -0.21911 " pathEditMode="relative" rAng="0" ptsTypes="AA">
                                      <p:cBhvr>
                                        <p:cTn id="68" dur="1500" fill="hold"/>
                                        <p:tgtEl>
                                          <p:spTgt spid="26"/>
                                        </p:tgtEl>
                                        <p:attrNameLst>
                                          <p:attrName>ppt_x</p:attrName>
                                          <p:attrName>ppt_y</p:attrName>
                                        </p:attrNameLst>
                                      </p:cBhvr>
                                      <p:rCtr x="-2" y="-110"/>
                                    </p:animMotion>
                                  </p:childTnLst>
                                </p:cTn>
                              </p:par>
                              <p:par>
                                <p:cTn id="69" presetID="42" presetClass="path" presetSubtype="0" accel="50000" decel="50000" fill="hold" grpId="0" nodeType="withEffect">
                                  <p:stCondLst>
                                    <p:cond delay="0"/>
                                  </p:stCondLst>
                                  <p:childTnLst>
                                    <p:animMotion origin="layout" path="M 0.00139 0.00046 L 0.11458 -0.18079 " pathEditMode="relative" rAng="0" ptsTypes="AA">
                                      <p:cBhvr>
                                        <p:cTn id="70" dur="1500" fill="hold"/>
                                        <p:tgtEl>
                                          <p:spTgt spid="27"/>
                                        </p:tgtEl>
                                        <p:attrNameLst>
                                          <p:attrName>ppt_x</p:attrName>
                                          <p:attrName>ppt_y</p:attrName>
                                        </p:attrNameLst>
                                      </p:cBhvr>
                                      <p:rCtr x="57" y="-91"/>
                                    </p:animMotion>
                                  </p:childTnLst>
                                </p:cTn>
                              </p:par>
                            </p:childTnLst>
                          </p:cTn>
                        </p:par>
                        <p:par>
                          <p:cTn id="71" fill="hold">
                            <p:stCondLst>
                              <p:cond delay="9250"/>
                            </p:stCondLst>
                            <p:childTnLst>
                              <p:par>
                                <p:cTn id="72" presetID="10" presetClass="exit" presetSubtype="0" fill="hold" grpId="2" nodeType="afterEffect">
                                  <p:stCondLst>
                                    <p:cond delay="0"/>
                                  </p:stCondLst>
                                  <p:childTnLst>
                                    <p:animEffect transition="out" filter="fade">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par>
                                <p:cTn id="75" presetID="10" presetClass="exit" presetSubtype="0" fill="hold" grpId="2" nodeType="with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
        <p:nvSpPr>
          <p:cNvPr id="9" name="Title 8"/>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Enrich </a:t>
            </a:r>
            <a:r>
              <a:rPr lang="en-US" sz="4000" b="0" cap="none" dirty="0">
                <a:solidFill>
                  <a:prstClr val="black">
                    <a:lumMod val="50000"/>
                    <a:lumOff val="50000"/>
                  </a:prstClr>
                </a:solidFill>
                <a:ea typeface="+mn-ea"/>
                <a:cs typeface="+mn-cs"/>
              </a:rPr>
              <a:t>Your Presentation</a:t>
            </a:r>
          </a:p>
        </p:txBody>
      </p:sp>
      <p:sp>
        <p:nvSpPr>
          <p:cNvPr id="10" name="Text Placeholder 9"/>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Stylize, edit, and animate your media</a:t>
            </a:r>
            <a:endParaRPr lang="en-U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a:off x="0" y="762000"/>
            <a:ext cx="2445488" cy="2286000"/>
          </a:xfrm>
          <a:prstGeom prst="rect">
            <a:avLst/>
          </a:prstGeom>
        </p:spPr>
      </p:pic>
      <p:sp>
        <p:nvSpPr>
          <p:cNvPr id="4" name="TextBox 3"/>
          <p:cNvSpPr txBox="1"/>
          <p:nvPr/>
        </p:nvSpPr>
        <p:spPr>
          <a:xfrm>
            <a:off x="1228724" y="2217355"/>
            <a:ext cx="7229475" cy="461665"/>
          </a:xfrm>
          <a:prstGeom prst="rect">
            <a:avLst/>
          </a:prstGeom>
          <a:noFill/>
        </p:spPr>
        <p:txBody>
          <a:bodyPr wrap="square" rtlCol="0" anchor="b" anchorCtr="0">
            <a:normAutofit/>
          </a:bodyPr>
          <a:lstStyle/>
          <a:p>
            <a:r>
              <a:rPr lang="en-US" sz="2400" dirty="0" smtClean="0">
                <a:solidFill>
                  <a:prstClr val="black">
                    <a:lumMod val="50000"/>
                    <a:lumOff val="50000"/>
                  </a:prstClr>
                </a:solidFill>
              </a:rPr>
              <a:t>It’s not just about the visuals, but strengthening</a:t>
            </a:r>
            <a:endParaRPr lang="en-US" sz="2400" dirty="0">
              <a:solidFill>
                <a:prstClr val="black">
                  <a:lumMod val="50000"/>
                  <a:lumOff val="50000"/>
                </a:prstClr>
              </a:solidFill>
            </a:endParaRPr>
          </a:p>
        </p:txBody>
      </p:sp>
      <p:sp>
        <p:nvSpPr>
          <p:cNvPr id="7" name="Title 6"/>
          <p:cNvSpPr>
            <a:spLocks noGrp="1"/>
          </p:cNvSpPr>
          <p:nvPr>
            <p:ph type="title"/>
          </p:nvPr>
        </p:nvSpPr>
        <p:spPr>
          <a:xfrm>
            <a:off x="1219200" y="2669865"/>
            <a:ext cx="7543800" cy="1200329"/>
          </a:xfrm>
        </p:spPr>
        <p:txBody>
          <a:bodyPr wrap="square" tIns="0" bIns="0" anchor="t" anchorCtr="0">
            <a:normAutofit/>
          </a:bodyPr>
          <a:lstStyle/>
          <a:p>
            <a:r>
              <a:rPr lang="en-US" sz="7800" b="1" dirty="0" smtClean="0">
                <a:solidFill>
                  <a:prstClr val="black">
                    <a:lumMod val="85000"/>
                    <a:lumOff val="15000"/>
                  </a:prstClr>
                </a:solidFill>
                <a:latin typeface="+mn-lt"/>
              </a:rPr>
              <a:t>YOUR MESSAGE.</a:t>
            </a:r>
            <a:endParaRPr lang="en-US" sz="7800" dirty="0">
              <a:latin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xml><?xml version="1.0" encoding="utf-8"?>
<p:tagLst xmlns:a="http://schemas.openxmlformats.org/drawingml/2006/main" xmlns:r="http://schemas.openxmlformats.org/officeDocument/2006/relationships" xmlns:p="http://schemas.openxmlformats.org/presentationml/2006/main">
  <p:tag name="DVSECTIONID" val="otb5iYcBF5pNknMcsH5Nw4"/>
</p:tagLst>
</file>

<file path=ppt/tags/tag4.xml><?xml version="1.0" encoding="utf-8"?>
<p:tagLst xmlns:a="http://schemas.openxmlformats.org/drawingml/2006/main" xmlns:r="http://schemas.openxmlformats.org/officeDocument/2006/relationships" xmlns:p="http://schemas.openxmlformats.org/presentationml/2006/main">
  <p:tag name="DVSHAPEID" val="jbkdZuEZ0Onown8fg9IOmK"/>
</p:tagLst>
</file>

<file path=ppt/tags/tag5.xml><?xml version="1.0" encoding="utf-8"?>
<p:tagLst xmlns:a="http://schemas.openxmlformats.org/drawingml/2006/main" xmlns:r="http://schemas.openxmlformats.org/officeDocument/2006/relationships" xmlns:p="http://schemas.openxmlformats.org/presentationml/2006/main">
  <p:tag name="DVSHAPEID" val="1zR10xIjSp9ydXfZCEUpfr"/>
</p:tagLst>
</file>

<file path=ppt/tags/tag6.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7.xml><?xml version="1.0" encoding="utf-8"?>
<p:tagLst xmlns:a="http://schemas.openxmlformats.org/drawingml/2006/main" xmlns:r="http://schemas.openxmlformats.org/officeDocument/2006/relationships" xmlns:p="http://schemas.openxmlformats.org/presentationml/2006/main">
  <p:tag name="DVSECTIONID" val="go7EXg3J7pxd79sxolJbfP"/>
</p:tagLst>
</file>

<file path=ppt/tags/tag8.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 PowerPoint 2010">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IntroducingPowerPoint2010</Template>
  <TotalTime>0</TotalTime>
  <Words>503</Words>
  <Application>Microsoft Office PowerPoint</Application>
  <PresentationFormat>On-screen Show (4:3)</PresentationFormat>
  <Paragraphs>131</Paragraphs>
  <Slides>21</Slides>
  <Notes>20</Notes>
  <HiddenSlides>0</HiddenSlides>
  <MMClips>3</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Introducing PowerPoint 2010</vt:lpstr>
      <vt:lpstr>introducing vinniQ/quickQ</vt:lpstr>
      <vt:lpstr>PowerPoint Presentation</vt:lpstr>
      <vt:lpstr>Author Your Presentation</vt:lpstr>
      <vt:lpstr>PowerPoint Presentation</vt:lpstr>
      <vt:lpstr>Getting Started with Templates</vt:lpstr>
      <vt:lpstr>PowerPoint Presentation</vt:lpstr>
      <vt:lpstr>PowerPoint Presentation</vt:lpstr>
      <vt:lpstr>Enrich Your Presentation</vt:lpstr>
      <vt:lpstr>YOUR MESSAGE.</vt:lpstr>
      <vt:lpstr>     New Picture Effects</vt:lpstr>
      <vt:lpstr>Animate This</vt:lpstr>
      <vt:lpstr>Video Perfect</vt:lpstr>
      <vt:lpstr>Fountain Geyser</vt:lpstr>
      <vt:lpstr>What about the beautiful transitions you’ve been seeing? </vt:lpstr>
      <vt:lpstr>Deliver Your Presentation</vt:lpstr>
      <vt:lpstr>PowerPoint Presentation</vt:lpstr>
      <vt:lpstr>SPEAK FOR ITSELF </vt:lpstr>
      <vt:lpstr>PowerPoint Presentation</vt:lpstr>
      <vt:lpstr>But wait…  There’s More! </vt:lpstr>
      <vt:lpstr>Access Anywhere</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2014-09-08T20:26:21Z</dcterms:created>
  <dcterms:modified xsi:type="dcterms:W3CDTF">2014-09-10T04:04:45Z</dcterms:modified>
</cp:coreProperties>
</file>